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73" r:id="rId9"/>
    <p:sldId id="271" r:id="rId10"/>
    <p:sldId id="274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2B645-8C4A-4941-901D-0B670C061CFD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50EAE-2E9C-4529-A77A-48027FA522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83A7F5-44DA-458E-845E-9C9055A4A40A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3A8201-E580-4BF6-AC82-F292C0105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A19B4C-7BDC-420A-8383-FE926FFF967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8201-E580-4BF6-AC82-F292C01055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happened?</a:t>
            </a:r>
          </a:p>
          <a:p>
            <a:r>
              <a:rPr lang="en-US" dirty="0" smtClean="0"/>
              <a:t>What did you</a:t>
            </a:r>
            <a:r>
              <a:rPr lang="en-US" baseline="0" dirty="0" smtClean="0"/>
              <a:t> feel?</a:t>
            </a:r>
            <a:endParaRPr lang="en-US" dirty="0" smtClean="0"/>
          </a:p>
          <a:p>
            <a:r>
              <a:rPr lang="en-US" dirty="0" smtClean="0"/>
              <a:t>How</a:t>
            </a:r>
            <a:r>
              <a:rPr lang="en-US" baseline="0" dirty="0" smtClean="0"/>
              <a:t> did you handle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8201-E580-4BF6-AC82-F292C01055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happened?</a:t>
            </a:r>
          </a:p>
          <a:p>
            <a:r>
              <a:rPr lang="en-US" dirty="0" smtClean="0"/>
              <a:t>What did you</a:t>
            </a:r>
            <a:r>
              <a:rPr lang="en-US" baseline="0" dirty="0" smtClean="0"/>
              <a:t> feel?</a:t>
            </a:r>
            <a:endParaRPr lang="en-US" dirty="0" smtClean="0"/>
          </a:p>
          <a:p>
            <a:r>
              <a:rPr lang="en-US" dirty="0" smtClean="0"/>
              <a:t>How</a:t>
            </a:r>
            <a:r>
              <a:rPr lang="en-US" baseline="0" dirty="0" smtClean="0"/>
              <a:t> did you handle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8201-E580-4BF6-AC82-F292C01055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F43C10-39CF-44BD-901B-C93C77B0998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happened?</a:t>
            </a:r>
          </a:p>
          <a:p>
            <a:r>
              <a:rPr lang="en-US" dirty="0" smtClean="0"/>
              <a:t>What did you</a:t>
            </a:r>
            <a:r>
              <a:rPr lang="en-US" baseline="0" dirty="0" smtClean="0"/>
              <a:t> feel?</a:t>
            </a:r>
            <a:endParaRPr lang="en-US" dirty="0" smtClean="0"/>
          </a:p>
          <a:p>
            <a:r>
              <a:rPr lang="en-US" dirty="0" smtClean="0"/>
              <a:t>How</a:t>
            </a:r>
            <a:r>
              <a:rPr lang="en-US" baseline="0" dirty="0" smtClean="0"/>
              <a:t> did you handle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8201-E580-4BF6-AC82-F292C01055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8201-E580-4BF6-AC82-F292C01055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5C3221-F918-428F-B254-64E5160E0C2B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C191A5-526B-44A3-BCF4-A1EEC6019E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5"/>
          <p:cNvSpPr>
            <a:spLocks noGrp="1" noChangeArrowheads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Staying Safe</a:t>
            </a:r>
            <a:br>
              <a:rPr lang="en-US" sz="3200" dirty="0" smtClean="0"/>
            </a:br>
            <a:r>
              <a:rPr lang="en-US" sz="3200" dirty="0" smtClean="0"/>
              <a:t>Part 1: Bullying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How to Get Help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76400"/>
            <a:ext cx="8153400" cy="4495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900" b="1" dirty="0" smtClean="0"/>
              <a:t>File</a:t>
            </a:r>
            <a:r>
              <a:rPr lang="en-US" sz="2900" dirty="0" smtClean="0"/>
              <a:t> a grievance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staff at the facility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Tell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anyone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your authorized phone/mail list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b="1" noProof="0" dirty="0" smtClean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Call</a:t>
            </a:r>
            <a:r>
              <a:rPr kumimoji="0" lang="en-US" sz="29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write </a:t>
            </a:r>
            <a:r>
              <a:rPr kumimoji="0" lang="en-US" sz="29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</a:t>
            </a:r>
            <a:r>
              <a:rPr kumimoji="0" lang="en-US" sz="2900" b="0" i="1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lang="en-US" sz="2900" i="1" dirty="0" smtClean="0">
                <a:solidFill>
                  <a:srgbClr val="FF0000"/>
                </a:solidFill>
              </a:rPr>
              <a:t>FN: Insert name of </a:t>
            </a:r>
            <a:r>
              <a:rPr kumimoji="0" lang="en-US" sz="2900" b="0" i="1" u="none" strike="noStrike" kern="120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outside referral organization here]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900" i="1" dirty="0" smtClean="0">
              <a:solidFill>
                <a:srgbClr val="FF0000"/>
              </a:solidFill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9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[FN:</a:t>
            </a:r>
            <a:r>
              <a:rPr kumimoji="0" lang="en-US" sz="29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Insert any other ways to get help here </a:t>
            </a:r>
            <a:r>
              <a:rPr kumimoji="0" lang="en-US" sz="29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</a:t>
            </a:r>
            <a:r>
              <a:rPr kumimoji="0" lang="en-US" sz="29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call hotline or put note in </a:t>
            </a:r>
            <a:r>
              <a:rPr kumimoji="0" lang="en-US" sz="2900" b="0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dropbox</a:t>
            </a:r>
            <a:r>
              <a:rPr lang="en-US" sz="2900" i="1" dirty="0" smtClean="0">
                <a:solidFill>
                  <a:srgbClr val="FF0000"/>
                </a:solidFill>
              </a:rPr>
              <a:t>]</a:t>
            </a:r>
            <a:endParaRPr kumimoji="0" lang="en-US" sz="29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if I’m Not Ready to Tell…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You can get free emergency medical and mental healthcare, even if you’re not ready to report who committed the bullying against you.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Respect</a:t>
            </a:r>
          </a:p>
          <a:p>
            <a:r>
              <a:rPr lang="en-US" dirty="0" smtClean="0"/>
              <a:t>I Statements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Step Up/Step Back</a:t>
            </a:r>
          </a:p>
          <a:p>
            <a:r>
              <a:rPr lang="en-US" dirty="0" smtClean="0"/>
              <a:t>One </a:t>
            </a:r>
            <a:r>
              <a:rPr lang="en-US" dirty="0" err="1" smtClean="0"/>
              <a:t>Mic</a:t>
            </a:r>
            <a:endParaRPr lang="en-US" dirty="0" smtClean="0"/>
          </a:p>
          <a:p>
            <a:r>
              <a:rPr lang="en-US" dirty="0" smtClean="0"/>
              <a:t>Take Care of Yourself</a:t>
            </a:r>
          </a:p>
          <a:p>
            <a:r>
              <a:rPr lang="en-US" dirty="0" smtClean="0"/>
              <a:t>Reporting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Tolerance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FACILITY does not tolerate any behavior that makes a resident feel unsafe here</a:t>
            </a:r>
          </a:p>
          <a:p>
            <a:endParaRPr lang="en-US" dirty="0" smtClean="0"/>
          </a:p>
          <a:p>
            <a:r>
              <a:rPr lang="en-US" dirty="0" smtClean="0"/>
              <a:t>Anyone who reports abuse will be protected</a:t>
            </a:r>
          </a:p>
          <a:p>
            <a:endParaRPr lang="en-US" dirty="0" smtClean="0"/>
          </a:p>
          <a:p>
            <a:r>
              <a:rPr lang="en-US" dirty="0" smtClean="0"/>
              <a:t>Anyone who is abusive will be held accountable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Discrimination</a:t>
            </a:r>
          </a:p>
          <a:p>
            <a:endParaRPr lang="en-US" dirty="0" smtClean="0"/>
          </a:p>
          <a:p>
            <a:r>
              <a:rPr lang="en-US" dirty="0" smtClean="0"/>
              <a:t>Prejudice</a:t>
            </a:r>
          </a:p>
          <a:p>
            <a:endParaRPr lang="en-US" dirty="0" smtClean="0"/>
          </a:p>
          <a:p>
            <a:r>
              <a:rPr lang="en-US" dirty="0" smtClean="0"/>
              <a:t>Stereotype</a:t>
            </a:r>
          </a:p>
          <a:p>
            <a:endParaRPr lang="en-US" dirty="0" smtClean="0"/>
          </a:p>
          <a:p>
            <a:r>
              <a:rPr lang="en-US" dirty="0" smtClean="0"/>
              <a:t>Bullying</a:t>
            </a:r>
          </a:p>
          <a:p>
            <a:endParaRPr lang="en-US" dirty="0" smtClean="0"/>
          </a:p>
          <a:p>
            <a:r>
              <a:rPr lang="en-US" dirty="0" smtClean="0"/>
              <a:t>Target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Bullying?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Repeated and unwanted behavior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Intended to cause fear or harm</a:t>
            </a:r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Directed against someone with less power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Physical</a:t>
            </a:r>
          </a:p>
          <a:p>
            <a:endParaRPr lang="en-US" dirty="0" smtClean="0"/>
          </a:p>
          <a:p>
            <a:r>
              <a:rPr lang="en-US" dirty="0" smtClean="0"/>
              <a:t>Verbal </a:t>
            </a:r>
          </a:p>
          <a:p>
            <a:endParaRPr lang="en-US" dirty="0" smtClean="0"/>
          </a:p>
          <a:p>
            <a:r>
              <a:rPr lang="en-US" dirty="0" smtClean="0"/>
              <a:t>Relational </a:t>
            </a:r>
          </a:p>
          <a:p>
            <a:endParaRPr lang="en-US" dirty="0" smtClean="0"/>
          </a:p>
          <a:p>
            <a:r>
              <a:rPr lang="en-US" dirty="0" smtClean="0"/>
              <a:t>Cyber </a:t>
            </a:r>
          </a:p>
          <a:p>
            <a:endParaRPr lang="en-US" dirty="0" smtClean="0"/>
          </a:p>
          <a:p>
            <a:r>
              <a:rPr lang="en-US" dirty="0" smtClean="0"/>
              <a:t>Sexual</a:t>
            </a:r>
          </a:p>
          <a:p>
            <a:endParaRPr lang="en-US" dirty="0" smtClean="0"/>
          </a:p>
          <a:p>
            <a:r>
              <a:rPr lang="en-US" dirty="0" smtClean="0"/>
              <a:t>Prejudicial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&amp;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Talk about an instance when someone you knew was bullied</a:t>
            </a:r>
          </a:p>
          <a:p>
            <a:endParaRPr lang="en-US" dirty="0" smtClean="0"/>
          </a:p>
          <a:p>
            <a:r>
              <a:rPr lang="en-US" dirty="0" smtClean="0"/>
              <a:t>Talk about an instance when someone you knew bullied another person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7800"/>
            <a:ext cx="82296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Your Safety is Your Priority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 one deserves to be bullied</a:t>
            </a:r>
          </a:p>
          <a:p>
            <a:endParaRPr lang="en-US" dirty="0" smtClean="0"/>
          </a:p>
          <a:p>
            <a:r>
              <a:rPr lang="en-US" dirty="0" smtClean="0"/>
              <a:t>You have a right to be respected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</a:t>
            </a:r>
            <a:r>
              <a:rPr lang="en-US" b="1" i="1" u="sng" dirty="0" smtClean="0"/>
              <a:t>not</a:t>
            </a:r>
            <a:r>
              <a:rPr lang="en-US" dirty="0" smtClean="0"/>
              <a:t> your fault if someone else is picking on you</a:t>
            </a:r>
          </a:p>
          <a:p>
            <a:endParaRPr lang="en-US" dirty="0" smtClean="0"/>
          </a:p>
          <a:p>
            <a:r>
              <a:rPr lang="en-US" dirty="0" smtClean="0"/>
              <a:t>It is important to think about safety</a:t>
            </a:r>
          </a:p>
          <a:p>
            <a:endParaRPr lang="en-US" dirty="0" smtClean="0"/>
          </a:p>
          <a:p>
            <a:r>
              <a:rPr lang="en-US" dirty="0" smtClean="0"/>
              <a:t>It is important to get help so the bullying will stop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of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Protect yourself</a:t>
            </a:r>
          </a:p>
          <a:p>
            <a:endParaRPr lang="en-US" dirty="0" smtClean="0"/>
          </a:p>
          <a:p>
            <a:r>
              <a:rPr lang="en-US" dirty="0" smtClean="0"/>
              <a:t>Stop it before it gets worse</a:t>
            </a:r>
          </a:p>
          <a:p>
            <a:endParaRPr lang="en-US" dirty="0" smtClean="0"/>
          </a:p>
          <a:p>
            <a:r>
              <a:rPr lang="en-US" dirty="0" smtClean="0"/>
              <a:t>Prevent the bully from hurting other people</a:t>
            </a:r>
          </a:p>
          <a:p>
            <a:endParaRPr lang="en-US" dirty="0" smtClean="0"/>
          </a:p>
          <a:p>
            <a:r>
              <a:rPr lang="en-US" dirty="0" smtClean="0"/>
              <a:t>Protect others from getting abused by the bully</a:t>
            </a:r>
          </a:p>
          <a:p>
            <a:endParaRPr lang="en-US" dirty="0" smtClean="0"/>
          </a:p>
          <a:p>
            <a:r>
              <a:rPr lang="en-US" dirty="0" smtClean="0"/>
              <a:t>Make FACILITY safer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518</TotalTime>
  <Words>322</Words>
  <Application>Microsoft Office PowerPoint</Application>
  <PresentationFormat>On-screen Show (4:3)</PresentationFormat>
  <Paragraphs>99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Staying Safe Part 1: Bullying</vt:lpstr>
      <vt:lpstr>Community Agreements</vt:lpstr>
      <vt:lpstr>Zero Tolerance</vt:lpstr>
      <vt:lpstr>Vocabulary</vt:lpstr>
      <vt:lpstr>What is Bullying?</vt:lpstr>
      <vt:lpstr>Types of Bullying</vt:lpstr>
      <vt:lpstr>Pair &amp; Share</vt:lpstr>
      <vt:lpstr>Your Safety is Your Priority</vt:lpstr>
      <vt:lpstr>Benefits of Reporting</vt:lpstr>
      <vt:lpstr>How to Get Help</vt:lpstr>
      <vt:lpstr>What if I’m Not Ready to Tell…</vt:lpstr>
    </vt:vector>
  </TitlesOfParts>
  <Company>Just Detention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</dc:title>
  <dc:creator>D.Magsombol</dc:creator>
  <cp:lastModifiedBy>Change preferred owner in ~/.wine/system.reg</cp:lastModifiedBy>
  <cp:revision>30</cp:revision>
  <dcterms:created xsi:type="dcterms:W3CDTF">2014-08-18T15:33:45Z</dcterms:created>
  <dcterms:modified xsi:type="dcterms:W3CDTF">2014-09-15T21:03:20Z</dcterms:modified>
</cp:coreProperties>
</file>