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9" r:id="rId3"/>
    <p:sldId id="258" r:id="rId4"/>
    <p:sldId id="260" r:id="rId5"/>
    <p:sldId id="261" r:id="rId6"/>
    <p:sldId id="262" r:id="rId7"/>
    <p:sldId id="264" r:id="rId8"/>
    <p:sldId id="270" r:id="rId9"/>
    <p:sldId id="272" r:id="rId10"/>
    <p:sldId id="273" r:id="rId11"/>
    <p:sldId id="274" r:id="rId12"/>
    <p:sldId id="271" r:id="rId13"/>
    <p:sldId id="27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119" autoAdjust="0"/>
    <p:restoredTop sz="94660"/>
  </p:normalViewPr>
  <p:slideViewPr>
    <p:cSldViewPr>
      <p:cViewPr varScale="1">
        <p:scale>
          <a:sx n="67" d="100"/>
          <a:sy n="67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1DD3F-30FA-4258-8B59-241025F3B6A4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01975-00B1-4B69-A0ED-139866092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5F6437-2A7C-46B8-AA46-D987E6184B2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D36D52-2220-4390-BE6E-F8DA3DC83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A19B4C-7BDC-420A-8383-FE926FFF967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F70294-C87F-49BF-852A-FE7024294FD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D52-2220-4390-BE6E-F8DA3DC830B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D52-2220-4390-BE6E-F8DA3DC830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D52-2220-4390-BE6E-F8DA3DC830B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D52-2220-4390-BE6E-F8DA3DC830B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D52-2220-4390-BE6E-F8DA3DC830B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D52-2220-4390-BE6E-F8DA3DC830B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D52-2220-4390-BE6E-F8DA3DC830B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1"/>
          <p:cNvSpPr txBox="1"/>
          <p:nvPr userDrawn="1"/>
        </p:nvSpPr>
        <p:spPr>
          <a:xfrm>
            <a:off x="2095500" y="2644170"/>
            <a:ext cx="495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600" i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US" sz="96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146FCF-53E1-4AA8-AA59-952B1A978443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E3FC0D-94A5-48E4-B65D-BC955ED88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5"/>
          <p:cNvSpPr>
            <a:spLocks noGrp="1" noChangeArrowheads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Staying Safe</a:t>
            </a:r>
            <a:br>
              <a:rPr lang="en-US" sz="3200" dirty="0" smtClean="0"/>
            </a:br>
            <a:r>
              <a:rPr lang="en-US" sz="3200" dirty="0" smtClean="0"/>
              <a:t>Part 3: Sexual Harassment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300" dirty="0" smtClean="0"/>
              <a:t>What to do if You are Sexually Harassed?</a:t>
            </a:r>
            <a:endParaRPr lang="en-US" sz="3300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Remember</a:t>
            </a:r>
            <a:r>
              <a:rPr lang="en-US" dirty="0" smtClean="0"/>
              <a:t> sexual harassment is </a:t>
            </a:r>
            <a:r>
              <a:rPr lang="en-US" i="1" dirty="0" smtClean="0"/>
              <a:t>never</a:t>
            </a:r>
            <a:r>
              <a:rPr lang="en-US" dirty="0" smtClean="0"/>
              <a:t> </a:t>
            </a:r>
            <a:r>
              <a:rPr lang="en-US" smtClean="0"/>
              <a:t>your fault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Know </a:t>
            </a:r>
            <a:r>
              <a:rPr lang="en-US" dirty="0" smtClean="0"/>
              <a:t>it’s OK to feel whatever you’re feeling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Tell</a:t>
            </a:r>
            <a:r>
              <a:rPr lang="en-US" dirty="0" smtClean="0"/>
              <a:t> the harasser that their attention is unwanted</a:t>
            </a:r>
          </a:p>
          <a:p>
            <a:endParaRPr lang="en-US" dirty="0" smtClean="0"/>
          </a:p>
          <a:p>
            <a:r>
              <a:rPr lang="en-US" b="1" dirty="0" smtClean="0"/>
              <a:t>Tell </a:t>
            </a:r>
            <a:r>
              <a:rPr lang="en-US" dirty="0" smtClean="0"/>
              <a:t>someone you trust</a:t>
            </a:r>
          </a:p>
          <a:p>
            <a:endParaRPr lang="en-US" dirty="0" smtClean="0"/>
          </a:p>
          <a:p>
            <a:r>
              <a:rPr lang="en-US" b="1" dirty="0" smtClean="0"/>
              <a:t>File</a:t>
            </a:r>
            <a:r>
              <a:rPr lang="en-US" dirty="0" smtClean="0"/>
              <a:t> a report/grievance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to Get Help</a:t>
            </a: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381000" y="1676400"/>
            <a:ext cx="8229600" cy="4525963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grievance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Tell  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staff at the facility</a:t>
            </a:r>
            <a:endParaRPr kumimoji="0" lang="en-US" sz="2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Tell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anyone on your authorized phone/mail list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en-US" sz="2900" dirty="0" smtClean="0"/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b="1" dirty="0" smtClean="0"/>
              <a:t>Call or Write </a:t>
            </a:r>
            <a:r>
              <a:rPr lang="en-US" sz="2900" dirty="0" smtClean="0"/>
              <a:t>an </a:t>
            </a:r>
            <a:r>
              <a:rPr lang="en-US" sz="2900" i="1" dirty="0" smtClean="0">
                <a:solidFill>
                  <a:srgbClr val="FF0000"/>
                </a:solidFill>
              </a:rPr>
              <a:t>[FN: Insert name of outside referral organization here]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US" sz="2900" i="1" dirty="0" smtClean="0">
              <a:solidFill>
                <a:srgbClr val="FF0000"/>
              </a:solidFill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900" i="1" dirty="0" smtClean="0">
                <a:solidFill>
                  <a:srgbClr val="FF0000"/>
                </a:solidFill>
              </a:rPr>
              <a:t>[FN: Insert any other ways to get help here </a:t>
            </a:r>
            <a:r>
              <a:rPr lang="en-US" sz="2900" i="1" dirty="0" err="1" smtClean="0">
                <a:solidFill>
                  <a:srgbClr val="FF0000"/>
                </a:solidFill>
              </a:rPr>
              <a:t>ie</a:t>
            </a:r>
            <a:r>
              <a:rPr lang="en-US" sz="2900" i="1" dirty="0" smtClean="0">
                <a:solidFill>
                  <a:srgbClr val="FF0000"/>
                </a:solidFill>
              </a:rPr>
              <a:t> call hotline or put note in </a:t>
            </a:r>
            <a:r>
              <a:rPr lang="en-US" sz="2900" i="1" dirty="0" err="1" smtClean="0">
                <a:solidFill>
                  <a:srgbClr val="FF0000"/>
                </a:solidFill>
              </a:rPr>
              <a:t>dropbox</a:t>
            </a:r>
            <a:r>
              <a:rPr lang="en-US" sz="2900" i="1" dirty="0" smtClean="0">
                <a:solidFill>
                  <a:srgbClr val="FF0000"/>
                </a:solidFill>
              </a:rPr>
              <a:t>]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Happens if I Report?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81000" y="1676400"/>
            <a:ext cx="8229600" cy="4525963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FACILITY will take your report seriously and investigate it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FACILITY will take steps to make sure you are as safe as possible from further harassment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FACILITY will make best efforts to protect your confidentiality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You will be provided with free mental health care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dirty="0" smtClean="0"/>
              <a:t>You will be able to talk to an outside counselor for free</a:t>
            </a:r>
            <a:endParaRPr kumimoji="0" lang="en-US" sz="29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if I’m not Ready to Tell…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can get free emergency mental healthcare, even if you’re not ready to report who committed the harassment against you.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Respect</a:t>
            </a:r>
          </a:p>
          <a:p>
            <a:r>
              <a:rPr lang="en-US" dirty="0" smtClean="0"/>
              <a:t>I Statements</a:t>
            </a:r>
          </a:p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Step Up/Step Back</a:t>
            </a:r>
          </a:p>
          <a:p>
            <a:r>
              <a:rPr lang="en-US" dirty="0" smtClean="0"/>
              <a:t>One </a:t>
            </a:r>
            <a:r>
              <a:rPr lang="en-US" dirty="0" err="1" smtClean="0"/>
              <a:t>Mic</a:t>
            </a:r>
            <a:endParaRPr lang="en-US" dirty="0" smtClean="0"/>
          </a:p>
          <a:p>
            <a:r>
              <a:rPr lang="en-US" dirty="0" smtClean="0"/>
              <a:t>Take Care of Yourself</a:t>
            </a:r>
          </a:p>
          <a:p>
            <a:r>
              <a:rPr lang="en-US" dirty="0" smtClean="0"/>
              <a:t>Reporting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Tolerance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FACILITY does not tolerate any behavior that makes a resident feel unsafe here</a:t>
            </a:r>
          </a:p>
          <a:p>
            <a:endParaRPr lang="en-US" dirty="0" smtClean="0"/>
          </a:p>
          <a:p>
            <a:r>
              <a:rPr lang="en-US" dirty="0" smtClean="0"/>
              <a:t>Anyone who reports abuse will be protected</a:t>
            </a:r>
          </a:p>
          <a:p>
            <a:endParaRPr lang="en-US" dirty="0" smtClean="0"/>
          </a:p>
          <a:p>
            <a:r>
              <a:rPr lang="en-US" dirty="0" smtClean="0"/>
              <a:t>Anyone who is abusive will be held accountable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Physical </a:t>
            </a:r>
          </a:p>
          <a:p>
            <a:endParaRPr lang="en-US" dirty="0" smtClean="0"/>
          </a:p>
          <a:p>
            <a:r>
              <a:rPr lang="en-US" dirty="0" smtClean="0"/>
              <a:t>Verbal</a:t>
            </a:r>
          </a:p>
          <a:p>
            <a:endParaRPr lang="en-US" dirty="0" smtClean="0"/>
          </a:p>
          <a:p>
            <a:r>
              <a:rPr lang="en-US" dirty="0" smtClean="0"/>
              <a:t>Relational </a:t>
            </a:r>
          </a:p>
          <a:p>
            <a:endParaRPr lang="en-US" dirty="0" smtClean="0"/>
          </a:p>
          <a:p>
            <a:r>
              <a:rPr lang="en-US" dirty="0" smtClean="0"/>
              <a:t>Cyber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Sexual</a:t>
            </a:r>
          </a:p>
          <a:p>
            <a:endParaRPr lang="en-US" dirty="0" smtClean="0"/>
          </a:p>
          <a:p>
            <a:r>
              <a:rPr lang="en-US" dirty="0" smtClean="0"/>
              <a:t>Prejudicial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Sexual Harassment</a:t>
            </a:r>
          </a:p>
          <a:p>
            <a:endParaRPr lang="en-US" dirty="0" smtClean="0"/>
          </a:p>
          <a:p>
            <a:r>
              <a:rPr lang="en-US" dirty="0" smtClean="0"/>
              <a:t>Gender</a:t>
            </a:r>
          </a:p>
          <a:p>
            <a:endParaRPr lang="en-US" dirty="0" smtClean="0"/>
          </a:p>
          <a:p>
            <a:r>
              <a:rPr lang="en-US" dirty="0" smtClean="0"/>
              <a:t>Sexual Orientation</a:t>
            </a:r>
          </a:p>
          <a:p>
            <a:endParaRPr lang="en-US" dirty="0" smtClean="0"/>
          </a:p>
          <a:p>
            <a:r>
              <a:rPr lang="en-US" dirty="0" smtClean="0"/>
              <a:t>Transgender</a:t>
            </a:r>
          </a:p>
          <a:p>
            <a:endParaRPr lang="en-US" dirty="0" smtClean="0"/>
          </a:p>
          <a:p>
            <a:r>
              <a:rPr lang="en-US" dirty="0" smtClean="0"/>
              <a:t>Intersex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What is Sexual Harassment?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Repeated words or actions asking for sex or sexual favors</a:t>
            </a:r>
          </a:p>
          <a:p>
            <a:endParaRPr lang="en-US" dirty="0" smtClean="0"/>
          </a:p>
          <a:p>
            <a:r>
              <a:rPr lang="en-US" dirty="0" smtClean="0"/>
              <a:t>Repeated sexual comments or actions that are hurtful about your gender or sexual orientation that make you feel uncomfortable</a:t>
            </a:r>
          </a:p>
          <a:p>
            <a:endParaRPr lang="en-US" dirty="0" smtClean="0"/>
          </a:p>
          <a:p>
            <a:r>
              <a:rPr lang="en-US" dirty="0" smtClean="0"/>
              <a:t>Repeated comments about your body or clothing that are hurtful or make you feel uncomfortable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Can Commit Sexual Harassment?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Anyone</a:t>
            </a:r>
          </a:p>
          <a:p>
            <a:pPr lvl="1"/>
            <a:r>
              <a:rPr lang="en-US" dirty="0" smtClean="0"/>
              <a:t>Residents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Staff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Nurses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Counselors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Probation Officers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Volunteers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Flirting or Hurting?</a:t>
            </a:r>
            <a:endParaRPr lang="en-US" dirty="0"/>
          </a:p>
        </p:txBody>
      </p:sp>
      <p:pic>
        <p:nvPicPr>
          <p:cNvPr id="7" name="Picture 2" descr="C:\Users\D.Magsombol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057400"/>
            <a:ext cx="3708400" cy="3708400"/>
          </a:xfrm>
          <a:prstGeom prst="rect">
            <a:avLst/>
          </a:prstGeom>
          <a:noFill/>
        </p:spPr>
      </p:pic>
      <p:pic>
        <p:nvPicPr>
          <p:cNvPr id="8" name="Picture 3" descr="C:\Users\D.Magsombol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2362200"/>
            <a:ext cx="3429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How to Prevent Sexual Harassment</a:t>
            </a:r>
            <a:endParaRPr lang="en-US" sz="3800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Pay attention </a:t>
            </a:r>
            <a:r>
              <a:rPr lang="en-US" dirty="0" smtClean="0"/>
              <a:t>to your gut</a:t>
            </a:r>
          </a:p>
          <a:p>
            <a:pPr lvl="0"/>
            <a:endParaRPr lang="en-US" dirty="0" smtClean="0"/>
          </a:p>
          <a:p>
            <a:pPr lvl="0"/>
            <a:r>
              <a:rPr lang="en-US" b="1" dirty="0" smtClean="0"/>
              <a:t>Be aware</a:t>
            </a:r>
            <a:r>
              <a:rPr lang="en-US" dirty="0" smtClean="0"/>
              <a:t> of anyone who tries too hard to be your friend</a:t>
            </a:r>
          </a:p>
          <a:p>
            <a:pPr lvl="0"/>
            <a:endParaRPr lang="en-US" dirty="0" smtClean="0"/>
          </a:p>
          <a:p>
            <a:pPr lvl="0"/>
            <a:r>
              <a:rPr lang="en-US" b="1" dirty="0" smtClean="0"/>
              <a:t>Avoid</a:t>
            </a:r>
            <a:r>
              <a:rPr lang="en-US" dirty="0" smtClean="0"/>
              <a:t> getting into debt with other residents  </a:t>
            </a:r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Stay close </a:t>
            </a:r>
            <a:r>
              <a:rPr lang="en-US" dirty="0" smtClean="0"/>
              <a:t>to your support system</a:t>
            </a:r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Stay out </a:t>
            </a:r>
            <a:r>
              <a:rPr lang="en-US" dirty="0" smtClean="0"/>
              <a:t>of “the drama”</a:t>
            </a:r>
          </a:p>
          <a:p>
            <a:pPr lvl="0"/>
            <a:endParaRPr lang="en-US" b="1" dirty="0" smtClean="0"/>
          </a:p>
          <a:p>
            <a:pPr lvl="0"/>
            <a:r>
              <a:rPr lang="en-US" b="1" dirty="0" smtClean="0"/>
              <a:t>Identify</a:t>
            </a:r>
            <a:r>
              <a:rPr lang="en-US" dirty="0" smtClean="0"/>
              <a:t> staff you trust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944</TotalTime>
  <Words>375</Words>
  <Application>Microsoft Office PowerPoint</Application>
  <PresentationFormat>On-screen Show (4:3)</PresentationFormat>
  <Paragraphs>114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Staying Safe Part 3: Sexual Harassment</vt:lpstr>
      <vt:lpstr>Community Agreements</vt:lpstr>
      <vt:lpstr>Zero Tolerance</vt:lpstr>
      <vt:lpstr>Types of Bullying</vt:lpstr>
      <vt:lpstr>Vocabulary</vt:lpstr>
      <vt:lpstr> What is Sexual Harassment?</vt:lpstr>
      <vt:lpstr>Who Can Commit Sexual Harassment?</vt:lpstr>
      <vt:lpstr>Flirting or Hurting?</vt:lpstr>
      <vt:lpstr>How to Prevent Sexual Harassment</vt:lpstr>
      <vt:lpstr>What to do if You are Sexually Harassed?</vt:lpstr>
      <vt:lpstr>How to Get Help</vt:lpstr>
      <vt:lpstr>What Happens if I Report?</vt:lpstr>
      <vt:lpstr>What if I’m not Ready to Tell…</vt:lpstr>
    </vt:vector>
  </TitlesOfParts>
  <Company>Just Detention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Safe</dc:title>
  <dc:creator>D.Magsombol</dc:creator>
  <cp:lastModifiedBy>Change preferred owner in ~/.wine/system.reg</cp:lastModifiedBy>
  <cp:revision>81</cp:revision>
  <dcterms:created xsi:type="dcterms:W3CDTF">2014-08-18T15:47:28Z</dcterms:created>
  <dcterms:modified xsi:type="dcterms:W3CDTF">2014-09-16T06:12:16Z</dcterms:modified>
</cp:coreProperties>
</file>