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3"/>
  </p:notesMasterIdLst>
  <p:handoutMasterIdLst>
    <p:handoutMasterId r:id="rId14"/>
  </p:handoutMasterIdLst>
  <p:sldIdLst>
    <p:sldId id="256" r:id="rId3"/>
    <p:sldId id="363" r:id="rId4"/>
    <p:sldId id="352" r:id="rId5"/>
    <p:sldId id="351" r:id="rId6"/>
    <p:sldId id="353" r:id="rId7"/>
    <p:sldId id="354" r:id="rId8"/>
    <p:sldId id="364" r:id="rId9"/>
    <p:sldId id="360" r:id="rId10"/>
    <p:sldId id="361" r:id="rId11"/>
    <p:sldId id="362" r:id="rId12"/>
  </p:sldIdLst>
  <p:sldSz cx="9144000" cy="6858000" type="screen4x3"/>
  <p:notesSz cx="7315200" cy="9601200"/>
  <p:defaultText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eb Asbridge" initials="CA" lastIdx="2" clrIdx="0">
    <p:extLst>
      <p:ext uri="{19B8F6BF-5375-455C-9EA6-DF929625EA0E}">
        <p15:presenceInfo xmlns:p15="http://schemas.microsoft.com/office/powerpoint/2012/main" userId="eaff3b3c5068b5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673"/>
    <a:srgbClr val="67B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72569" autoAdjust="0"/>
  </p:normalViewPr>
  <p:slideViewPr>
    <p:cSldViewPr>
      <p:cViewPr varScale="1">
        <p:scale>
          <a:sx n="84" d="100"/>
          <a:sy n="84" d="100"/>
        </p:scale>
        <p:origin x="2220" y="96"/>
      </p:cViewPr>
      <p:guideLst>
        <p:guide orient="horz" pos="2160"/>
        <p:guide pos="2880"/>
      </p:guideLst>
    </p:cSldViewPr>
  </p:slideViewPr>
  <p:notesTextViewPr>
    <p:cViewPr>
      <p:scale>
        <a:sx n="1" d="1"/>
        <a:sy n="1" d="1"/>
      </p:scale>
      <p:origin x="0" y="0"/>
    </p:cViewPr>
  </p:notesTextViewPr>
  <p:sorterViewPr>
    <p:cViewPr>
      <p:scale>
        <a:sx n="100" d="100"/>
        <a:sy n="100" d="100"/>
      </p:scale>
      <p:origin x="0" y="-12990"/>
    </p:cViewPr>
  </p:sorterViewPr>
  <p:notesViewPr>
    <p:cSldViewPr>
      <p:cViewPr varScale="1">
        <p:scale>
          <a:sx n="70" d="100"/>
          <a:sy n="70" d="100"/>
        </p:scale>
        <p:origin x="3144"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BD936149-2C69-4F1C-9517-F65DE29EFA87}" type="datetimeFigureOut">
              <a:rPr lang="en-US" smtClean="0"/>
              <a:t>8/13/2014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28178CEA-F7C7-4664-86C9-C6C229440F96}" type="slidenum">
              <a:rPr lang="en-US" smtClean="0"/>
              <a:t>‹#›</a:t>
            </a:fld>
            <a:endParaRPr lang="en-US"/>
          </a:p>
        </p:txBody>
      </p:sp>
    </p:spTree>
    <p:extLst>
      <p:ext uri="{BB962C8B-B14F-4D97-AF65-F5344CB8AC3E}">
        <p14:creationId xmlns:p14="http://schemas.microsoft.com/office/powerpoint/2010/main" val="242522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621138B-2377-491E-9E58-FECDF0D0D976}" type="datetimeFigureOut">
              <a:rPr lang="en-US" smtClean="0"/>
              <a:t>8/13/2014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78010EEC-3170-446D-8292-F17AAE4ACF11}" type="slidenum">
              <a:rPr lang="en-US" smtClean="0"/>
              <a:t>‹#›</a:t>
            </a:fld>
            <a:endParaRPr lang="en-US"/>
          </a:p>
        </p:txBody>
      </p:sp>
    </p:spTree>
    <p:extLst>
      <p:ext uri="{BB962C8B-B14F-4D97-AF65-F5344CB8AC3E}">
        <p14:creationId xmlns:p14="http://schemas.microsoft.com/office/powerpoint/2010/main" val="287514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9</a:t>
            </a:fld>
            <a:endParaRPr lang="en-US"/>
          </a:p>
        </p:txBody>
      </p:sp>
    </p:spTree>
    <p:extLst>
      <p:ext uri="{BB962C8B-B14F-4D97-AF65-F5344CB8AC3E}">
        <p14:creationId xmlns:p14="http://schemas.microsoft.com/office/powerpoint/2010/main" val="144144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010EEC-3170-446D-8292-F17AAE4ACF11}" type="slidenum">
              <a:rPr lang="en-US" smtClean="0"/>
              <a:t>10</a:t>
            </a:fld>
            <a:endParaRPr lang="en-US"/>
          </a:p>
        </p:txBody>
      </p:sp>
    </p:spTree>
    <p:extLst>
      <p:ext uri="{BB962C8B-B14F-4D97-AF65-F5344CB8AC3E}">
        <p14:creationId xmlns:p14="http://schemas.microsoft.com/office/powerpoint/2010/main" val="9048278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help_the_team.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1714500"/>
            <a:ext cx="9144000" cy="5143500"/>
          </a:xfrm>
          <a:prstGeom prst="rect">
            <a:avLst/>
          </a:prstGeom>
        </p:spPr>
      </p:pic>
    </p:spTree>
    <p:extLst>
      <p:ext uri="{BB962C8B-B14F-4D97-AF65-F5344CB8AC3E}">
        <p14:creationId xmlns:p14="http://schemas.microsoft.com/office/powerpoint/2010/main" val="304298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par>
                                <p:cTn id="7" presetID="10" presetClass="entr" presetSubtype="0" fill="hold" grpId="0" nodeType="withEffect">
                                  <p:stCondLst>
                                    <p:cond delay="20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par>
                                <p:cTn id="10" presetID="10" presetClass="entr" presetSubtype="0" fill="hold" grpId="0" nodeType="withEffect">
                                  <p:stCondLst>
                                    <p:cond delay="29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remove" display="0">
                  <p:stCondLst>
                    <p:cond delay="indefinite"/>
                  </p:stCondLst>
                </p:cTn>
                <p:tgtEl>
                  <p:spTgt spid="4"/>
                </p:tgtEl>
              </p:cMediaNode>
            </p:video>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3953966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4396835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43707-D22F-4204-A7C8-4F8185DDA1A8}" type="datetime1">
              <a:rPr lang="en-US" smtClean="0"/>
              <a:t>8/13/2014</a:t>
            </a:fld>
            <a:endParaRPr lang="en-US"/>
          </a:p>
        </p:txBody>
      </p:sp>
      <p:sp>
        <p:nvSpPr>
          <p:cNvPr id="14"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Developed by The Moss Group</a:t>
            </a:r>
            <a:endParaRPr lang="en-US" dirty="0"/>
          </a:p>
        </p:txBody>
      </p:sp>
      <p:sp>
        <p:nvSpPr>
          <p:cNvPr id="15"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AA8B-2E7A-4BBC-8FDE-CA7CF71DD330}" type="slidenum">
              <a:rPr lang="en-US" smtClean="0"/>
              <a:t>‹#›</a:t>
            </a:fld>
            <a:endParaRPr lang="en-US"/>
          </a:p>
        </p:txBody>
      </p:sp>
      <p:sp>
        <p:nvSpPr>
          <p:cNvPr id="4" name="Content Placeholder 3"/>
          <p:cNvSpPr>
            <a:spLocks noGrp="1"/>
          </p:cNvSpPr>
          <p:nvPr>
            <p:ph sz="quarter" idx="10"/>
          </p:nvPr>
        </p:nvSpPr>
        <p:spPr>
          <a:xfrm>
            <a:off x="304800" y="670091"/>
            <a:ext cx="7696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87084" y="-4822"/>
            <a:ext cx="6553202" cy="525463"/>
          </a:xfrm>
        </p:spPr>
        <p:txBody>
          <a:bodyPr/>
          <a:lstStyle/>
          <a:p>
            <a:r>
              <a:rPr lang="en-US" smtClean="0"/>
              <a:t>Click to edit Master title style</a:t>
            </a:r>
            <a:endParaRPr lang="en-US"/>
          </a:p>
        </p:txBody>
      </p:sp>
    </p:spTree>
    <p:extLst>
      <p:ext uri="{BB962C8B-B14F-4D97-AF65-F5344CB8AC3E}">
        <p14:creationId xmlns:p14="http://schemas.microsoft.com/office/powerpoint/2010/main" val="36677597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10" name="box"/>
          <p:cNvSpPr/>
          <p:nvPr userDrawn="1"/>
        </p:nvSpPr>
        <p:spPr>
          <a:xfrm rot="10800000">
            <a:off x="0" y="1066801"/>
            <a:ext cx="9144000" cy="627063"/>
          </a:xfrm>
          <a:prstGeom prst="rect">
            <a:avLst/>
          </a:prstGeom>
          <a:gradFill flip="none" rotWithShape="1">
            <a:gsLst>
              <a:gs pos="69000">
                <a:schemeClr val="accent1">
                  <a:lumMod val="90000"/>
                  <a:lumOff val="10000"/>
                </a:schemeClr>
              </a:gs>
              <a:gs pos="100000">
                <a:schemeClr val="accent1">
                  <a:lumMod val="7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Subtitle 2"/>
          <p:cNvSpPr>
            <a:spLocks noGrp="1"/>
          </p:cNvSpPr>
          <p:nvPr>
            <p:ph type="subTitle" idx="1"/>
          </p:nvPr>
        </p:nvSpPr>
        <p:spPr>
          <a:xfrm>
            <a:off x="1295400" y="1143000"/>
            <a:ext cx="6096000" cy="609600"/>
          </a:xfrm>
        </p:spPr>
        <p:txBody>
          <a:bodyPr>
            <a:normAutofit/>
          </a:bodyPr>
          <a:lstStyle>
            <a:lvl1pPr marL="0" indent="0" algn="ctr">
              <a:buNone/>
              <a:defRPr sz="2400">
                <a:solidFill>
                  <a:schemeClr val="bg1">
                    <a:lumMod val="85000"/>
                  </a:schemeClr>
                </a:solidFill>
              </a:defRPr>
            </a:lvl1pPr>
            <a:lvl2pPr marL="457130" indent="0" algn="ctr">
              <a:buNone/>
              <a:defRPr>
                <a:solidFill>
                  <a:schemeClr val="tx1">
                    <a:tint val="75000"/>
                  </a:schemeClr>
                </a:solidFill>
              </a:defRPr>
            </a:lvl2pPr>
            <a:lvl3pPr marL="914262" indent="0" algn="ctr">
              <a:buNone/>
              <a:defRPr>
                <a:solidFill>
                  <a:schemeClr val="tx1">
                    <a:tint val="75000"/>
                  </a:schemeClr>
                </a:solidFill>
              </a:defRPr>
            </a:lvl3pPr>
            <a:lvl4pPr marL="1371392" indent="0" algn="ctr">
              <a:buNone/>
              <a:defRPr>
                <a:solidFill>
                  <a:schemeClr val="tx1">
                    <a:tint val="75000"/>
                  </a:schemeClr>
                </a:solidFill>
              </a:defRPr>
            </a:lvl4pPr>
            <a:lvl5pPr marL="1828523" indent="0" algn="ctr">
              <a:buNone/>
              <a:defRPr>
                <a:solidFill>
                  <a:schemeClr val="tx1">
                    <a:tint val="75000"/>
                  </a:schemeClr>
                </a:solidFill>
              </a:defRPr>
            </a:lvl5pPr>
            <a:lvl6pPr marL="2285654" indent="0" algn="ctr">
              <a:buNone/>
              <a:defRPr>
                <a:solidFill>
                  <a:schemeClr val="tx1">
                    <a:tint val="75000"/>
                  </a:schemeClr>
                </a:solidFill>
              </a:defRPr>
            </a:lvl6pPr>
            <a:lvl7pPr marL="2742784" indent="0" algn="ctr">
              <a:buNone/>
              <a:defRPr>
                <a:solidFill>
                  <a:schemeClr val="tx1">
                    <a:tint val="75000"/>
                  </a:schemeClr>
                </a:solidFill>
              </a:defRPr>
            </a:lvl7pPr>
            <a:lvl8pPr marL="3199915" indent="0" algn="ctr">
              <a:buNone/>
              <a:defRPr>
                <a:solidFill>
                  <a:schemeClr val="tx1">
                    <a:tint val="75000"/>
                  </a:schemeClr>
                </a:solidFill>
              </a:defRPr>
            </a:lvl8pPr>
            <a:lvl9pPr marL="36570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533400" y="542049"/>
            <a:ext cx="8458200" cy="677151"/>
          </a:xfrm>
        </p:spPr>
        <p:txBody>
          <a:bodyPr anchor="b">
            <a:noAutofit/>
          </a:bodyPr>
          <a:lstStyle>
            <a:lvl1pPr algn="ctr">
              <a:defRPr sz="4000"/>
            </a:lvl1pPr>
          </a:lstStyle>
          <a:p>
            <a:r>
              <a:rPr lang="en-US" dirty="0" smtClean="0"/>
              <a:t>Click to edit Master title style</a:t>
            </a:r>
            <a:endParaRPr lang="en-US" dirty="0"/>
          </a:p>
        </p:txBody>
      </p:sp>
      <p:sp>
        <p:nvSpPr>
          <p:cNvPr id="29" name="box"/>
          <p:cNvSpPr/>
          <p:nvPr userDrawn="1"/>
        </p:nvSpPr>
        <p:spPr>
          <a:xfrm rot="10800000">
            <a:off x="0" y="1070360"/>
            <a:ext cx="914400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500"/>
            <a:ext cx="9144000" cy="5143500"/>
          </a:xfrm>
          <a:prstGeom prst="rect">
            <a:avLst/>
          </a:prstGeom>
        </p:spPr>
      </p:pic>
    </p:spTree>
    <p:extLst>
      <p:ext uri="{BB962C8B-B14F-4D97-AF65-F5344CB8AC3E}">
        <p14:creationId xmlns:p14="http://schemas.microsoft.com/office/powerpoint/2010/main" val="151577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29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290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019961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32434246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0728580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887296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114800" y="9906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7" name="Text Placeholder 8"/>
          <p:cNvSpPr>
            <a:spLocks noGrp="1"/>
          </p:cNvSpPr>
          <p:nvPr>
            <p:ph type="body" sz="quarter" idx="16"/>
          </p:nvPr>
        </p:nvSpPr>
        <p:spPr>
          <a:xfrm>
            <a:off x="4114800" y="18288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8" name="Text Placeholder 8"/>
          <p:cNvSpPr>
            <a:spLocks noGrp="1"/>
          </p:cNvSpPr>
          <p:nvPr>
            <p:ph type="body" sz="quarter" idx="17"/>
          </p:nvPr>
        </p:nvSpPr>
        <p:spPr>
          <a:xfrm>
            <a:off x="4114800" y="26670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2" name="Text Placeholder 8"/>
          <p:cNvSpPr>
            <a:spLocks noGrp="1"/>
          </p:cNvSpPr>
          <p:nvPr>
            <p:ph type="body" sz="quarter" idx="18"/>
          </p:nvPr>
        </p:nvSpPr>
        <p:spPr>
          <a:xfrm>
            <a:off x="4114800" y="3505200"/>
            <a:ext cx="4191000" cy="838200"/>
          </a:xfrm>
        </p:spPr>
        <p:txBody>
          <a:bodyPr anchor="ctr">
            <a:normAutofit/>
          </a:bodyPr>
          <a:lstStyle>
            <a:lvl1pPr marL="57141" indent="0">
              <a:buFontTx/>
              <a:buNone/>
              <a:defRPr sz="1800" baseline="0"/>
            </a:lvl1pPr>
          </a:lstStyle>
          <a:p>
            <a:pPr lvl="0"/>
            <a:r>
              <a:rPr lang="en-US" dirty="0" smtClean="0"/>
              <a:t>Click to edit Master text styles</a:t>
            </a:r>
          </a:p>
        </p:txBody>
      </p:sp>
      <p:sp>
        <p:nvSpPr>
          <p:cNvPr id="11" name="Title 1"/>
          <p:cNvSpPr>
            <a:spLocks noGrp="1"/>
          </p:cNvSpPr>
          <p:nvPr>
            <p:ph type="title"/>
          </p:nvPr>
        </p:nvSpPr>
        <p:spPr>
          <a:xfrm>
            <a:off x="1828800" y="-30162"/>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6094047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173867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09800" y="990601"/>
            <a:ext cx="6324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87659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802811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2974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24384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6" name="Content Placeholder 3"/>
          <p:cNvSpPr>
            <a:spLocks noGrp="1"/>
          </p:cNvSpPr>
          <p:nvPr>
            <p:ph sz="half" idx="2"/>
          </p:nvPr>
        </p:nvSpPr>
        <p:spPr>
          <a:xfrm>
            <a:off x="1934936" y="1600200"/>
            <a:ext cx="3551464" cy="23622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9" name="Content Placeholder 2"/>
          <p:cNvSpPr>
            <a:spLocks noGrp="1"/>
          </p:cNvSpPr>
          <p:nvPr>
            <p:ph sz="half" idx="14"/>
          </p:nvPr>
        </p:nvSpPr>
        <p:spPr>
          <a:xfrm>
            <a:off x="5943600" y="3276600"/>
            <a:ext cx="2667000" cy="24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0" name="Content Placeholder 3"/>
          <p:cNvSpPr>
            <a:spLocks noGrp="1"/>
          </p:cNvSpPr>
          <p:nvPr>
            <p:ph sz="half" idx="15"/>
          </p:nvPr>
        </p:nvSpPr>
        <p:spPr>
          <a:xfrm>
            <a:off x="5516336" y="1600200"/>
            <a:ext cx="3551464" cy="2438400"/>
          </a:xfrm>
        </p:spPr>
        <p:txBody>
          <a:bodyPr>
            <a:normAutofit/>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11" name="Title 1"/>
          <p:cNvSpPr>
            <a:spLocks noGrp="1"/>
          </p:cNvSpPr>
          <p:nvPr>
            <p:ph type="title"/>
          </p:nvPr>
        </p:nvSpPr>
        <p:spPr>
          <a:xfrm>
            <a:off x="1828800" y="0"/>
            <a:ext cx="7315200" cy="715962"/>
          </a:xfrm>
        </p:spPr>
        <p:txBody>
          <a:bodyPr/>
          <a:lstStyle/>
          <a:p>
            <a:r>
              <a:rPr lang="en-US" smtClean="0"/>
              <a:t>Click to edit Master title style</a:t>
            </a:r>
            <a:endParaRPr lang="en-US"/>
          </a:p>
        </p:txBody>
      </p:sp>
    </p:spTree>
    <p:extLst>
      <p:ext uri="{BB962C8B-B14F-4D97-AF65-F5344CB8AC3E}">
        <p14:creationId xmlns:p14="http://schemas.microsoft.com/office/powerpoint/2010/main" val="3129666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22098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0" name="Content Placeholder 3"/>
          <p:cNvSpPr>
            <a:spLocks noGrp="1"/>
          </p:cNvSpPr>
          <p:nvPr>
            <p:ph sz="half" idx="2"/>
          </p:nvPr>
        </p:nvSpPr>
        <p:spPr>
          <a:xfrm>
            <a:off x="43434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1" name="Content Placeholder 3"/>
          <p:cNvSpPr>
            <a:spLocks noGrp="1"/>
          </p:cNvSpPr>
          <p:nvPr>
            <p:ph sz="half" idx="14"/>
          </p:nvPr>
        </p:nvSpPr>
        <p:spPr>
          <a:xfrm>
            <a:off x="6477001" y="1189038"/>
            <a:ext cx="2057399" cy="2544763"/>
          </a:xfrm>
        </p:spPr>
        <p:txBody>
          <a:bodyPr lIns="274278" tIns="0" rIns="182852">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5" name="Content Placeholder 2"/>
          <p:cNvSpPr>
            <a:spLocks noGrp="1"/>
          </p:cNvSpPr>
          <p:nvPr>
            <p:ph sz="half" idx="15"/>
          </p:nvPr>
        </p:nvSpPr>
        <p:spPr>
          <a:xfrm>
            <a:off x="22098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6" name="Content Placeholder 3"/>
          <p:cNvSpPr>
            <a:spLocks noGrp="1"/>
          </p:cNvSpPr>
          <p:nvPr>
            <p:ph sz="half" idx="16"/>
          </p:nvPr>
        </p:nvSpPr>
        <p:spPr>
          <a:xfrm>
            <a:off x="4343401"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7" name="Content Placeholder 3"/>
          <p:cNvSpPr>
            <a:spLocks noGrp="1"/>
          </p:cNvSpPr>
          <p:nvPr>
            <p:ph sz="half" idx="17"/>
          </p:nvPr>
        </p:nvSpPr>
        <p:spPr>
          <a:xfrm>
            <a:off x="6477002" y="3200400"/>
            <a:ext cx="2057399"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itle 1"/>
          <p:cNvSpPr>
            <a:spLocks noGrp="1"/>
          </p:cNvSpPr>
          <p:nvPr>
            <p:ph type="title"/>
          </p:nvPr>
        </p:nvSpPr>
        <p:spPr>
          <a:xfrm>
            <a:off x="1828800" y="0"/>
            <a:ext cx="7315200" cy="715962"/>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1438215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2755419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381000"/>
            <a:ext cx="5486400" cy="4114800"/>
          </a:xfrm>
        </p:spPr>
        <p:txBody>
          <a:bodyPr/>
          <a:lstStyle>
            <a:lvl1pPr marL="0" indent="0">
              <a:buNone/>
              <a:defRPr sz="3200"/>
            </a:lvl1pPr>
            <a:lvl2pPr marL="457130" indent="0">
              <a:buNone/>
              <a:defRPr sz="2800"/>
            </a:lvl2pPr>
            <a:lvl3pPr marL="914262" indent="0">
              <a:buNone/>
              <a:defRPr sz="2400"/>
            </a:lvl3pPr>
            <a:lvl4pPr marL="1371392" indent="0">
              <a:buNone/>
              <a:defRPr sz="2000"/>
            </a:lvl4pPr>
            <a:lvl5pPr marL="1828523" indent="0">
              <a:buNone/>
              <a:defRPr sz="2000"/>
            </a:lvl5pPr>
            <a:lvl6pPr marL="2285654" indent="0">
              <a:buNone/>
              <a:defRPr sz="2000"/>
            </a:lvl6pPr>
            <a:lvl7pPr marL="2742784" indent="0">
              <a:buNone/>
              <a:defRPr sz="2000"/>
            </a:lvl7pPr>
            <a:lvl8pPr marL="3199915" indent="0">
              <a:buNone/>
              <a:defRPr sz="2000"/>
            </a:lvl8pPr>
            <a:lvl9pPr marL="3657046" indent="0">
              <a:buNone/>
              <a:defRPr sz="2000"/>
            </a:lvl9pPr>
          </a:lstStyle>
          <a:p>
            <a:endParaRPr lang="en-US"/>
          </a:p>
        </p:txBody>
      </p:sp>
      <p:sp>
        <p:nvSpPr>
          <p:cNvPr id="4" name="Text Placeholder 3"/>
          <p:cNvSpPr>
            <a:spLocks noGrp="1"/>
          </p:cNvSpPr>
          <p:nvPr>
            <p:ph type="body" sz="half" idx="2"/>
          </p:nvPr>
        </p:nvSpPr>
        <p:spPr>
          <a:xfrm>
            <a:off x="1828800" y="5443538"/>
            <a:ext cx="5486400" cy="804862"/>
          </a:xfrm>
        </p:spPr>
        <p:txBody>
          <a:bodyPr/>
          <a:lstStyle>
            <a:lvl1pPr marL="0" indent="0" algn="ctr">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dirty="0" smtClean="0"/>
              <a:t>Click to edit Master text styles</a:t>
            </a:r>
          </a:p>
        </p:txBody>
      </p:sp>
      <p:sp>
        <p:nvSpPr>
          <p:cNvPr id="2" name="Title 1"/>
          <p:cNvSpPr>
            <a:spLocks noGrp="1"/>
          </p:cNvSpPr>
          <p:nvPr>
            <p:ph type="title"/>
          </p:nvPr>
        </p:nvSpPr>
        <p:spPr>
          <a:xfrm>
            <a:off x="1828800" y="4876800"/>
            <a:ext cx="5486400" cy="566738"/>
          </a:xfrm>
        </p:spPr>
        <p:txBody>
          <a:bodyPr anchor="b"/>
          <a:lstStyle>
            <a:lvl1pPr algn="ctr">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val="220351204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Contact Us">
    <p:bg>
      <p:bgPr>
        <a:gradFill>
          <a:gsLst>
            <a:gs pos="0">
              <a:schemeClr val="accent1">
                <a:lumMod val="50000"/>
              </a:schemeClr>
            </a:gs>
            <a:gs pos="100000">
              <a:schemeClr val="accent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76201"/>
            <a:ext cx="6324600" cy="715962"/>
          </a:xfrm>
        </p:spPr>
        <p:txBody>
          <a:bodyPr>
            <a:noAutofit/>
          </a:bodyPr>
          <a:lstStyle>
            <a:lvl1pPr algn="ct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066800"/>
            <a:ext cx="4076700" cy="529971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638800" y="1447800"/>
            <a:ext cx="32766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440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bg1"/>
        </a:solidFill>
        <a:effectLst/>
      </p:bgPr>
    </p:bg>
    <p:spTree>
      <p:nvGrpSpPr>
        <p:cNvPr id="1" name=""/>
        <p:cNvGrpSpPr/>
        <p:nvPr/>
      </p:nvGrpSpPr>
      <p:grpSpPr>
        <a:xfrm>
          <a:off x="0" y="0"/>
          <a:ext cx="0" cy="0"/>
          <a:chOff x="0" y="0"/>
          <a:chExt cx="0" cy="0"/>
        </a:xfrm>
      </p:grpSpPr>
      <p:pic>
        <p:nvPicPr>
          <p:cNvPr id="7" name="teamwork_in_motion_slide.mov">
            <a:hlinkClick r:id="" action="ppaction://media"/>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714500" cy="6858000"/>
          </a:xfrm>
          <a:prstGeom prst="rect">
            <a:avLst/>
          </a:prstGeom>
        </p:spPr>
      </p:pic>
      <p:sp>
        <p:nvSpPr>
          <p:cNvPr id="12" name="box"/>
          <p:cNvSpPr/>
          <p:nvPr userDrawn="1"/>
        </p:nvSpPr>
        <p:spPr>
          <a:xfrm rot="10800000">
            <a:off x="1718938" y="0"/>
            <a:ext cx="186061" cy="6858000"/>
          </a:xfrm>
          <a:prstGeom prst="rect">
            <a:avLst/>
          </a:prstGeom>
          <a:gradFill flip="none" rotWithShape="1">
            <a:gsLst>
              <a:gs pos="0">
                <a:schemeClr val="bg1"/>
              </a:gs>
              <a:gs pos="100000">
                <a:schemeClr val="tx1">
                  <a:lumMod val="65000"/>
                  <a:lumOff val="3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3"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4" name="line"/>
          <p:cNvSpPr/>
          <p:nvPr userDrawn="1"/>
        </p:nvSpPr>
        <p:spPr>
          <a:xfrm rot="10800000">
            <a:off x="1783080" y="713567"/>
            <a:ext cx="7360920" cy="18288"/>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5" name="line"/>
          <p:cNvSpPr/>
          <p:nvPr userDrawn="1"/>
        </p:nvSpPr>
        <p:spPr>
          <a:xfrm>
            <a:off x="1762648" y="4779"/>
            <a:ext cx="18288" cy="6858000"/>
          </a:xfrm>
          <a:prstGeom prst="rect">
            <a:avLst/>
          </a:prstGeom>
          <a:solidFill>
            <a:schemeClr val="tx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0551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repeatCount="indefinite" fill="remove" display="0">
                  <p:stCondLst>
                    <p:cond delay="indefinite"/>
                  </p:stCondLst>
                </p:cTn>
                <p:tgtEl>
                  <p:spTgt spid="7"/>
                </p:tgtEl>
              </p:cMediaNode>
            </p:video>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lements - Clipar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1"/>
            <a:ext cx="6858000" cy="715962"/>
          </a:xfrm>
        </p:spPr>
        <p:txBody>
          <a:bodyPr>
            <a:normAutofit/>
          </a:bodyPr>
          <a:lstStyle>
            <a:lvl1pPr algn="ctr">
              <a:defRPr sz="3600">
                <a:solidFill>
                  <a:schemeClr val="bg1">
                    <a:lumMod val="6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487864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40" indent="-231740">
              <a:buFont typeface="Arial" pitchFamily="34" charset="0"/>
              <a:buChar char="•"/>
              <a:defRPr sz="2400"/>
            </a:lvl1pPr>
            <a:lvl2pPr marL="457130" indent="-231740">
              <a:buFont typeface="Arial" pitchFamily="34" charset="0"/>
              <a:buChar char="•"/>
              <a:defRPr/>
            </a:lvl2pPr>
            <a:lvl3pPr marL="855534" indent="-231740">
              <a:buFont typeface="Arial" pitchFamily="34" charset="0"/>
              <a:buChar char="•"/>
              <a:defRPr sz="1800"/>
            </a:lvl3pPr>
            <a:lvl4pPr marL="1146002" indent="-231740">
              <a:buFont typeface="Arial" pitchFamily="34" charset="0"/>
              <a:buChar char="•"/>
              <a:tabLst/>
              <a:defRPr sz="1600"/>
            </a:lvl4pPr>
            <a:lvl5pPr marL="1487263" indent="-231740">
              <a:buFont typeface="Arial" pitchFamily="34" charset="0"/>
              <a:buChar char="•"/>
              <a:tabLst/>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953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1066800"/>
            <a:ext cx="3200400"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1763713"/>
            <a:ext cx="3200400"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559426" y="1055688"/>
            <a:ext cx="2898775" cy="639762"/>
          </a:xfrm>
        </p:spPr>
        <p:txBody>
          <a:bodyPr anchor="b">
            <a:noAutofit/>
          </a:bodyPr>
          <a:lstStyle>
            <a:lvl1pPr marL="0" indent="0">
              <a:buNone/>
              <a:defRPr sz="2000" b="1"/>
            </a:lvl1pPr>
            <a:lvl2pPr marL="457130" indent="0">
              <a:buNone/>
              <a:defRPr sz="2000" b="1"/>
            </a:lvl2pPr>
            <a:lvl3pPr marL="914262" indent="0">
              <a:buNone/>
              <a:defRPr sz="1800" b="1"/>
            </a:lvl3pPr>
            <a:lvl4pPr marL="1371392" indent="0">
              <a:buNone/>
              <a:defRPr sz="1600" b="1"/>
            </a:lvl4pPr>
            <a:lvl5pPr marL="1828523" indent="0">
              <a:buNone/>
              <a:defRPr sz="1600" b="1"/>
            </a:lvl5pPr>
            <a:lvl6pPr marL="2285654" indent="0">
              <a:buNone/>
              <a:defRPr sz="1600" b="1"/>
            </a:lvl6pPr>
            <a:lvl7pPr marL="2742784" indent="0">
              <a:buNone/>
              <a:defRPr sz="1600" b="1"/>
            </a:lvl7pPr>
            <a:lvl8pPr marL="3199915" indent="0">
              <a:buNone/>
              <a:defRPr sz="1600" b="1"/>
            </a:lvl8pPr>
            <a:lvl9pPr marL="365704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559426" y="1752600"/>
            <a:ext cx="2898775" cy="44084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524099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3209924"/>
            <a:ext cx="5751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286000" y="1676400"/>
            <a:ext cx="5751513"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2" indent="0">
              <a:buNone/>
              <a:defRPr sz="1600">
                <a:solidFill>
                  <a:schemeClr val="tx1">
                    <a:tint val="75000"/>
                  </a:schemeClr>
                </a:solidFill>
              </a:defRPr>
            </a:lvl3pPr>
            <a:lvl4pPr marL="1371392" indent="0">
              <a:buNone/>
              <a:defRPr sz="1400">
                <a:solidFill>
                  <a:schemeClr val="tx1">
                    <a:tint val="75000"/>
                  </a:schemeClr>
                </a:solidFill>
              </a:defRPr>
            </a:lvl4pPr>
            <a:lvl5pPr marL="1828523" indent="0">
              <a:buNone/>
              <a:defRPr sz="1400">
                <a:solidFill>
                  <a:schemeClr val="tx1">
                    <a:tint val="75000"/>
                  </a:schemeClr>
                </a:solidFill>
              </a:defRPr>
            </a:lvl5pPr>
            <a:lvl6pPr marL="2285654" indent="0">
              <a:buNone/>
              <a:defRPr sz="1400">
                <a:solidFill>
                  <a:schemeClr val="tx1">
                    <a:tint val="75000"/>
                  </a:schemeClr>
                </a:solidFill>
              </a:defRPr>
            </a:lvl6pPr>
            <a:lvl7pPr marL="2742784" indent="0">
              <a:buNone/>
              <a:defRPr sz="1400">
                <a:solidFill>
                  <a:schemeClr val="tx1">
                    <a:tint val="75000"/>
                  </a:schemeClr>
                </a:solidFill>
              </a:defRPr>
            </a:lvl7pPr>
            <a:lvl8pPr marL="3199915" indent="0">
              <a:buNone/>
              <a:defRPr sz="1400">
                <a:solidFill>
                  <a:schemeClr val="tx1">
                    <a:tint val="75000"/>
                  </a:schemeClr>
                </a:solidFill>
              </a:defRPr>
            </a:lvl8pPr>
            <a:lvl9pPr marL="3657046"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100816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791200" y="1219200"/>
            <a:ext cx="3048000" cy="39624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8268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6477000" cy="685800"/>
          </a:xfrm>
        </p:spPr>
        <p:txBody>
          <a:bodyPr anchor="b">
            <a:noAutofit/>
          </a:bodyPr>
          <a:lstStyle>
            <a:lvl1pPr algn="l">
              <a:defRPr sz="2400" b="1"/>
            </a:lvl1pPr>
          </a:lstStyle>
          <a:p>
            <a:r>
              <a:rPr lang="en-US" dirty="0" smtClean="0"/>
              <a:t>Click to edit Master title style</a:t>
            </a:r>
            <a:endParaRPr lang="en-US" dirty="0"/>
          </a:p>
        </p:txBody>
      </p:sp>
      <p:sp>
        <p:nvSpPr>
          <p:cNvPr id="3" name="Content Placeholder 2"/>
          <p:cNvSpPr>
            <a:spLocks noGrp="1"/>
          </p:cNvSpPr>
          <p:nvPr>
            <p:ph idx="1"/>
          </p:nvPr>
        </p:nvSpPr>
        <p:spPr>
          <a:xfrm>
            <a:off x="4419600" y="1004887"/>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09800" y="990600"/>
            <a:ext cx="1981200" cy="4095749"/>
          </a:xfrm>
        </p:spPr>
        <p:txBody>
          <a:bodyPr/>
          <a:lstStyle>
            <a:lvl1pPr marL="0" indent="0">
              <a:buNone/>
              <a:defRPr sz="1400"/>
            </a:lvl1pPr>
            <a:lvl2pPr marL="457130" indent="0">
              <a:buNone/>
              <a:defRPr sz="1200"/>
            </a:lvl2pPr>
            <a:lvl3pPr marL="914262" indent="0">
              <a:buNone/>
              <a:defRPr sz="1000"/>
            </a:lvl3pPr>
            <a:lvl4pPr marL="1371392" indent="0">
              <a:buNone/>
              <a:defRPr sz="900"/>
            </a:lvl4pPr>
            <a:lvl5pPr marL="1828523" indent="0">
              <a:buNone/>
              <a:defRPr sz="900"/>
            </a:lvl5pPr>
            <a:lvl6pPr marL="2285654" indent="0">
              <a:buNone/>
              <a:defRPr sz="900"/>
            </a:lvl6pPr>
            <a:lvl7pPr marL="2742784" indent="0">
              <a:buNone/>
              <a:defRPr sz="900"/>
            </a:lvl7pPr>
            <a:lvl8pPr marL="3199915" indent="0">
              <a:buNone/>
              <a:defRPr sz="900"/>
            </a:lvl8pPr>
            <a:lvl9pPr marL="3657046" indent="0">
              <a:buNone/>
              <a:defRPr sz="900"/>
            </a:lvl9pPr>
          </a:lstStyle>
          <a:p>
            <a:pPr lvl="0"/>
            <a:r>
              <a:rPr lang="en-US" smtClean="0"/>
              <a:t>Click to edit Master text styles</a:t>
            </a:r>
          </a:p>
        </p:txBody>
      </p:sp>
    </p:spTree>
    <p:extLst>
      <p:ext uri="{BB962C8B-B14F-4D97-AF65-F5344CB8AC3E}">
        <p14:creationId xmlns:p14="http://schemas.microsoft.com/office/powerpoint/2010/main" val="1767219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ideo" Target="../media/media1.wm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media" Target="../media/media1.wm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pic>
        <p:nvPicPr>
          <p:cNvPr id="4" name="teamwork_in_motion_slide.mov">
            <a:hlinkClick r:id="" action="ppaction://media"/>
          </p:cNvPr>
          <p:cNvPicPr>
            <a:picLocks noChangeAspect="1"/>
          </p:cNvPicPr>
          <p:nvPr>
            <a:videoFile r:link="rId15"/>
            <p:extLst>
              <p:ext uri="{DAA4B4D4-6D71-4841-9C94-3DE7FCFB9230}">
                <p14:media xmlns:p14="http://schemas.microsoft.com/office/powerpoint/2010/main" r:embed="rId14"/>
              </p:ext>
            </p:extLst>
          </p:nvPr>
        </p:nvPicPr>
        <p:blipFill>
          <a:blip r:embed="rId16"/>
          <a:stretch>
            <a:fillRect/>
          </a:stretch>
        </p:blipFill>
        <p:spPr>
          <a:xfrm>
            <a:off x="0" y="0"/>
            <a:ext cx="1714500" cy="6858000"/>
          </a:xfrm>
          <a:prstGeom prst="rect">
            <a:avLst/>
          </a:prstGeom>
        </p:spPr>
      </p:pic>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30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5" r:id="rId4"/>
    <p:sldLayoutId id="2147483664" r:id="rId5"/>
    <p:sldLayoutId id="2147483653" r:id="rId6"/>
    <p:sldLayoutId id="2147483651" r:id="rId7"/>
    <p:sldLayoutId id="2147483652" r:id="rId8"/>
    <p:sldLayoutId id="2147483656" r:id="rId9"/>
    <p:sldLayoutId id="2147483657" r:id="rId10"/>
    <p:sldLayoutId id="2147483666" r:id="rId11"/>
    <p:sldLayoutId id="214748368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1" name="box"/>
          <p:cNvSpPr/>
          <p:nvPr userDrawn="1"/>
        </p:nvSpPr>
        <p:spPr>
          <a:xfrm rot="10800000">
            <a:off x="1718938" y="0"/>
            <a:ext cx="186061" cy="6858000"/>
          </a:xfrm>
          <a:prstGeom prst="rect">
            <a:avLst/>
          </a:prstGeom>
          <a:gradFill flip="none" rotWithShape="1">
            <a:gsLst>
              <a:gs pos="0">
                <a:schemeClr val="accent1">
                  <a:lumMod val="100000"/>
                </a:schemeClr>
              </a:gs>
              <a:gs pos="100000">
                <a:schemeClr val="accent1">
                  <a:lumMod val="75000"/>
                </a:schemeClr>
              </a:gs>
            </a:gsLst>
            <a:lin ang="0" scaled="1"/>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7" name="lg_box"/>
          <p:cNvSpPr/>
          <p:nvPr userDrawn="1"/>
        </p:nvSpPr>
        <p:spPr>
          <a:xfrm rot="10800000">
            <a:off x="1811968" y="-10"/>
            <a:ext cx="7332032" cy="685810"/>
          </a:xfrm>
          <a:prstGeom prst="rect">
            <a:avLst/>
          </a:prstGeom>
          <a:gradFill flip="none" rotWithShape="1">
            <a:gsLst>
              <a:gs pos="0">
                <a:schemeClr val="bg1">
                  <a:lumMod val="75000"/>
                </a:schemeClr>
              </a:gs>
              <a:gs pos="100000">
                <a:schemeClr val="bg1">
                  <a:lumMod val="55000"/>
                </a:schemeClr>
              </a:gs>
            </a:gsLst>
            <a:lin ang="5400000" scaled="0"/>
            <a:tileRect/>
          </a:gra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9" name="line"/>
          <p:cNvSpPr/>
          <p:nvPr userDrawn="1"/>
        </p:nvSpPr>
        <p:spPr>
          <a:xfrm rot="10800000">
            <a:off x="1783080" y="713567"/>
            <a:ext cx="7360920" cy="18288"/>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10" name="line"/>
          <p:cNvSpPr/>
          <p:nvPr userDrawn="1"/>
        </p:nvSpPr>
        <p:spPr>
          <a:xfrm>
            <a:off x="1762648" y="4779"/>
            <a:ext cx="18288" cy="6858000"/>
          </a:xfrm>
          <a:prstGeom prst="rect">
            <a:avLst/>
          </a:prstGeom>
          <a:solidFill>
            <a:schemeClr val="bg1"/>
          </a:solid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426" tIns="45714" rIns="91426" bIns="45714" rtlCol="0" anchor="ctr"/>
          <a:lstStyle/>
          <a:p>
            <a:pPr algn="ctr"/>
            <a:endParaRPr lang="en-US"/>
          </a:p>
        </p:txBody>
      </p:sp>
      <p:sp>
        <p:nvSpPr>
          <p:cNvPr id="2" name="Title Placeholder 1"/>
          <p:cNvSpPr>
            <a:spLocks noGrp="1"/>
          </p:cNvSpPr>
          <p:nvPr>
            <p:ph type="title"/>
          </p:nvPr>
        </p:nvSpPr>
        <p:spPr>
          <a:xfrm>
            <a:off x="1811968" y="0"/>
            <a:ext cx="7332032" cy="715962"/>
          </a:xfrm>
          <a:prstGeom prst="rect">
            <a:avLst/>
          </a:prstGeom>
        </p:spPr>
        <p:txBody>
          <a:bodyPr vert="horz" lIns="91426" tIns="45714" rIns="91426" bIns="45714"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0" y="914400"/>
            <a:ext cx="7086600" cy="5715000"/>
          </a:xfrm>
          <a:prstGeom prst="rect">
            <a:avLst/>
          </a:prstGeom>
        </p:spPr>
        <p:txBody>
          <a:bodyPr vert="horz" lIns="91426" tIns="45714" rIns="91426" bIns="4571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1714500" cy="6858000"/>
          </a:xfrm>
          <a:prstGeom prst="rect">
            <a:avLst/>
          </a:prstGeom>
        </p:spPr>
      </p:pic>
    </p:spTree>
    <p:extLst>
      <p:ext uri="{BB962C8B-B14F-4D97-AF65-F5344CB8AC3E}">
        <p14:creationId xmlns:p14="http://schemas.microsoft.com/office/powerpoint/2010/main" val="2821738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iming>
    <p:tnLst>
      <p:par>
        <p:cTn id="1" dur="indefinite" restart="never" nodeType="tmRoot"/>
      </p:par>
    </p:tnLst>
  </p:timing>
  <p:txStyles>
    <p:titleStyle>
      <a:lvl1pPr algn="l" defTabSz="914262" rtl="0" eaLnBrk="1" latinLnBrk="0" hangingPunct="1">
        <a:spcBef>
          <a:spcPct val="0"/>
        </a:spcBef>
        <a:buNone/>
        <a:defRPr sz="4000" kern="1200">
          <a:solidFill>
            <a:schemeClr val="bg1"/>
          </a:solidFill>
          <a:latin typeface="+mj-lt"/>
          <a:ea typeface="+mj-ea"/>
          <a:cs typeface="+mj-cs"/>
        </a:defRPr>
      </a:lvl1pPr>
    </p:titleStyle>
    <p:bodyStyle>
      <a:lvl1pPr marL="0" indent="0" algn="l" defTabSz="914262" rtl="0" eaLnBrk="1" latinLnBrk="0" hangingPunct="1">
        <a:spcBef>
          <a:spcPct val="20000"/>
        </a:spcBef>
        <a:buFontTx/>
        <a:buNone/>
        <a:defRPr sz="2000" kern="1200">
          <a:solidFill>
            <a:schemeClr val="bg1"/>
          </a:solidFill>
          <a:latin typeface="+mn-lt"/>
          <a:ea typeface="+mn-ea"/>
          <a:cs typeface="+mn-cs"/>
        </a:defRPr>
      </a:lvl1pPr>
      <a:lvl2pPr marL="0" indent="0" algn="l" defTabSz="914262" rtl="0" eaLnBrk="1" latinLnBrk="0" hangingPunct="1">
        <a:spcBef>
          <a:spcPct val="20000"/>
        </a:spcBef>
        <a:buFontTx/>
        <a:buNone/>
        <a:defRPr sz="2000" kern="1200">
          <a:solidFill>
            <a:schemeClr val="bg1"/>
          </a:solidFill>
          <a:latin typeface="+mn-lt"/>
          <a:ea typeface="+mn-ea"/>
          <a:cs typeface="+mn-cs"/>
        </a:defRPr>
      </a:lvl2pPr>
      <a:lvl3pPr marL="0" indent="0" algn="l" defTabSz="914262" rtl="0" eaLnBrk="1" latinLnBrk="0" hangingPunct="1">
        <a:spcBef>
          <a:spcPct val="20000"/>
        </a:spcBef>
        <a:buFontTx/>
        <a:buNone/>
        <a:defRPr sz="2000" kern="1200">
          <a:solidFill>
            <a:schemeClr val="bg1"/>
          </a:solidFill>
          <a:latin typeface="+mn-lt"/>
          <a:ea typeface="+mn-ea"/>
          <a:cs typeface="+mn-cs"/>
        </a:defRPr>
      </a:lvl3pPr>
      <a:lvl4pPr marL="0" indent="0" algn="l" defTabSz="914262" rtl="0" eaLnBrk="1" latinLnBrk="0" hangingPunct="1">
        <a:spcBef>
          <a:spcPct val="20000"/>
        </a:spcBef>
        <a:buFontTx/>
        <a:buNone/>
        <a:defRPr sz="2000" kern="1200">
          <a:solidFill>
            <a:schemeClr val="bg1"/>
          </a:solidFill>
          <a:latin typeface="+mn-lt"/>
          <a:ea typeface="+mn-ea"/>
          <a:cs typeface="+mn-cs"/>
        </a:defRPr>
      </a:lvl4pPr>
      <a:lvl5pPr marL="0" indent="0" algn="l" defTabSz="914262" rtl="0" eaLnBrk="1" latinLnBrk="0" hangingPunct="1">
        <a:spcBef>
          <a:spcPct val="20000"/>
        </a:spcBef>
        <a:buFontTx/>
        <a:buNone/>
        <a:defRPr sz="2000" kern="1200">
          <a:solidFill>
            <a:schemeClr val="bg1"/>
          </a:solidFill>
          <a:latin typeface="+mn-lt"/>
          <a:ea typeface="+mn-ea"/>
          <a:cs typeface="+mn-cs"/>
        </a:defRPr>
      </a:lvl5pPr>
      <a:lvl6pPr marL="2514219"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0"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1" indent="-228566" algn="l" defTabSz="91426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62" rtl="0" eaLnBrk="1" latinLnBrk="0" hangingPunct="1">
        <a:defRPr sz="1800" kern="1200">
          <a:solidFill>
            <a:schemeClr val="tx1"/>
          </a:solidFill>
          <a:latin typeface="+mn-lt"/>
          <a:ea typeface="+mn-ea"/>
          <a:cs typeface="+mn-cs"/>
        </a:defRPr>
      </a:lvl1pPr>
      <a:lvl2pPr marL="457130" algn="l" defTabSz="914262" rtl="0" eaLnBrk="1" latinLnBrk="0" hangingPunct="1">
        <a:defRPr sz="1800" kern="1200">
          <a:solidFill>
            <a:schemeClr val="tx1"/>
          </a:solidFill>
          <a:latin typeface="+mn-lt"/>
          <a:ea typeface="+mn-ea"/>
          <a:cs typeface="+mn-cs"/>
        </a:defRPr>
      </a:lvl2pPr>
      <a:lvl3pPr marL="914262" algn="l" defTabSz="914262" rtl="0" eaLnBrk="1" latinLnBrk="0" hangingPunct="1">
        <a:defRPr sz="1800" kern="1200">
          <a:solidFill>
            <a:schemeClr val="tx1"/>
          </a:solidFill>
          <a:latin typeface="+mn-lt"/>
          <a:ea typeface="+mn-ea"/>
          <a:cs typeface="+mn-cs"/>
        </a:defRPr>
      </a:lvl3pPr>
      <a:lvl4pPr marL="1371392" algn="l" defTabSz="914262" rtl="0" eaLnBrk="1" latinLnBrk="0" hangingPunct="1">
        <a:defRPr sz="1800" kern="1200">
          <a:solidFill>
            <a:schemeClr val="tx1"/>
          </a:solidFill>
          <a:latin typeface="+mn-lt"/>
          <a:ea typeface="+mn-ea"/>
          <a:cs typeface="+mn-cs"/>
        </a:defRPr>
      </a:lvl4pPr>
      <a:lvl5pPr marL="1828523" algn="l" defTabSz="914262" rtl="0" eaLnBrk="1" latinLnBrk="0" hangingPunct="1">
        <a:defRPr sz="1800" kern="1200">
          <a:solidFill>
            <a:schemeClr val="tx1"/>
          </a:solidFill>
          <a:latin typeface="+mn-lt"/>
          <a:ea typeface="+mn-ea"/>
          <a:cs typeface="+mn-cs"/>
        </a:defRPr>
      </a:lvl5pPr>
      <a:lvl6pPr marL="2285654" algn="l" defTabSz="914262" rtl="0" eaLnBrk="1" latinLnBrk="0" hangingPunct="1">
        <a:defRPr sz="1800" kern="1200">
          <a:solidFill>
            <a:schemeClr val="tx1"/>
          </a:solidFill>
          <a:latin typeface="+mn-lt"/>
          <a:ea typeface="+mn-ea"/>
          <a:cs typeface="+mn-cs"/>
        </a:defRPr>
      </a:lvl6pPr>
      <a:lvl7pPr marL="2742784" algn="l" defTabSz="914262" rtl="0" eaLnBrk="1" latinLnBrk="0" hangingPunct="1">
        <a:defRPr sz="1800" kern="1200">
          <a:solidFill>
            <a:schemeClr val="tx1"/>
          </a:solidFill>
          <a:latin typeface="+mn-lt"/>
          <a:ea typeface="+mn-ea"/>
          <a:cs typeface="+mn-cs"/>
        </a:defRPr>
      </a:lvl7pPr>
      <a:lvl8pPr marL="3199915" algn="l" defTabSz="914262" rtl="0" eaLnBrk="1" latinLnBrk="0" hangingPunct="1">
        <a:defRPr sz="1800" kern="1200">
          <a:solidFill>
            <a:schemeClr val="tx1"/>
          </a:solidFill>
          <a:latin typeface="+mn-lt"/>
          <a:ea typeface="+mn-ea"/>
          <a:cs typeface="+mn-cs"/>
        </a:defRPr>
      </a:lvl8pPr>
      <a:lvl9pPr marL="3657046" algn="l" defTabSz="9142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47800" y="1143000"/>
            <a:ext cx="6096000" cy="609600"/>
          </a:xfrm>
        </p:spPr>
        <p:txBody>
          <a:bodyPr/>
          <a:lstStyle/>
          <a:p>
            <a:r>
              <a:rPr lang="en-US" dirty="0" smtClean="0"/>
              <a:t>PREA Refresher Course</a:t>
            </a:r>
            <a:endParaRPr lang="en-US" dirty="0"/>
          </a:p>
        </p:txBody>
      </p:sp>
      <p:sp>
        <p:nvSpPr>
          <p:cNvPr id="4" name="Title 3"/>
          <p:cNvSpPr>
            <a:spLocks noGrp="1"/>
          </p:cNvSpPr>
          <p:nvPr>
            <p:ph type="ctrTitle"/>
          </p:nvPr>
        </p:nvSpPr>
        <p:spPr>
          <a:xfrm>
            <a:off x="228600" y="465849"/>
            <a:ext cx="8458200" cy="677151"/>
          </a:xfrm>
        </p:spPr>
        <p:txBody>
          <a:bodyPr/>
          <a:lstStyle/>
          <a:p>
            <a:r>
              <a:rPr lang="en-US" sz="4400" dirty="0" smtClean="0">
                <a:ln w="12700" cmpd="sng">
                  <a:noFill/>
                </a:ln>
                <a:solidFill>
                  <a:schemeClr val="accent5">
                    <a:lumMod val="75000"/>
                  </a:schemeClr>
                </a:solidFill>
                <a:effectLst>
                  <a:reflection blurRad="6350" stA="16000" endPos="23000" dist="12700" dir="5400000" sy="-100000" algn="bl" rotWithShape="0"/>
                </a:effectLst>
              </a:rPr>
              <a:t>Prison Rape Elimination Act</a:t>
            </a:r>
            <a:endParaRPr lang="en-US" sz="4400" dirty="0">
              <a:ln w="12700" cmpd="sng">
                <a:noFill/>
              </a:ln>
              <a:effectLst>
                <a:reflection blurRad="6350" stA="16000" endPos="23000" dist="12700" dir="5400000" sy="-100000" algn="bl" rotWithShape="0"/>
              </a:effectLst>
            </a:endParaRPr>
          </a:p>
        </p:txBody>
      </p:sp>
      <p:pic>
        <p:nvPicPr>
          <p:cNvPr id="2" name="Picture 1"/>
          <p:cNvPicPr>
            <a:picLocks noChangeAspect="1"/>
          </p:cNvPicPr>
          <p:nvPr/>
        </p:nvPicPr>
        <p:blipFill>
          <a:blip r:embed="rId2">
            <a:clrChange>
              <a:clrFrom>
                <a:srgbClr val="FFFEFD"/>
              </a:clrFrom>
              <a:clrTo>
                <a:srgbClr val="FFFEFD">
                  <a:alpha val="0"/>
                </a:srgbClr>
              </a:clrTo>
            </a:clrChange>
          </a:blip>
          <a:stretch>
            <a:fillRect/>
          </a:stretch>
        </p:blipFill>
        <p:spPr>
          <a:xfrm>
            <a:off x="8155891" y="381001"/>
            <a:ext cx="835709" cy="666516"/>
          </a:xfrm>
          <a:prstGeom prst="rect">
            <a:avLst/>
          </a:prstGeom>
          <a:effectLst>
            <a:innerShdw blurRad="114300">
              <a:prstClr val="black"/>
            </a:innerShdw>
          </a:effectLst>
        </p:spPr>
      </p:pic>
    </p:spTree>
    <p:extLst>
      <p:ext uri="{BB962C8B-B14F-4D97-AF65-F5344CB8AC3E}">
        <p14:creationId xmlns:p14="http://schemas.microsoft.com/office/powerpoint/2010/main" val="3067575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 (</a:t>
            </a:r>
            <a:r>
              <a:rPr lang="en-US" sz="2400" dirty="0" err="1" smtClean="0">
                <a:effectLst>
                  <a:outerShdw blurRad="38100" dist="38100" dir="2700000" algn="tl">
                    <a:srgbClr val="000000">
                      <a:alpha val="43137"/>
                    </a:srgbClr>
                  </a:outerShdw>
                </a:effectLst>
              </a:rPr>
              <a:t>cont</a:t>
            </a:r>
            <a:r>
              <a:rPr lang="en-US" sz="2400" dirty="0" smtClean="0">
                <a:effectLst>
                  <a:outerShdw blurRad="38100" dist="38100" dir="2700000" algn="tl">
                    <a:srgbClr val="000000">
                      <a:alpha val="43137"/>
                    </a:srgbClr>
                  </a:outerShdw>
                </a:effectLst>
              </a:rPr>
              <a:t>)</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(d) In the case of residents, such monitoring shall also include periodic status checks. </a:t>
            </a:r>
            <a:endParaRPr lang="en-US" sz="2400" dirty="0" smtClean="0"/>
          </a:p>
          <a:p>
            <a:endParaRPr lang="en-US" sz="2400" dirty="0"/>
          </a:p>
          <a:p>
            <a:r>
              <a:rPr lang="en-US" sz="2400" dirty="0"/>
              <a:t>(e) If any other individual who cooperates with an investigation expresses a fear of retaliation, the agency shall take appropriate measures to protect that individual against retaliation. </a:t>
            </a:r>
            <a:endParaRPr lang="en-US" sz="2400" dirty="0" smtClean="0"/>
          </a:p>
          <a:p>
            <a:endParaRPr lang="en-US" sz="2400" dirty="0" smtClean="0"/>
          </a:p>
          <a:p>
            <a:r>
              <a:rPr lang="en-US" sz="2400" dirty="0"/>
              <a:t>(f) An agency’s obligation to monitor shall terminate if the agency determines that the allegation is unfounded. </a:t>
            </a:r>
          </a:p>
        </p:txBody>
      </p:sp>
      <p:pic>
        <p:nvPicPr>
          <p:cNvPr id="4" name="Picture 3">
            <a:hlinkClick r:id="rId3" action="ppaction://hlinksldjump"/>
          </p:cNvPr>
          <p:cNvPicPr>
            <a:picLocks noChangeAspect="1"/>
          </p:cNvPicPr>
          <p:nvPr/>
        </p:nvPicPr>
        <p:blipFill>
          <a:blip r:embed="rId4"/>
          <a:stretch>
            <a:fillRect/>
          </a:stretch>
        </p:blipFill>
        <p:spPr>
          <a:xfrm>
            <a:off x="8485608" y="6278855"/>
            <a:ext cx="554784" cy="548688"/>
          </a:xfrm>
          <a:prstGeom prst="rect">
            <a:avLst/>
          </a:prstGeom>
        </p:spPr>
      </p:pic>
    </p:spTree>
    <p:extLst>
      <p:ext uri="{BB962C8B-B14F-4D97-AF65-F5344CB8AC3E}">
        <p14:creationId xmlns:p14="http://schemas.microsoft.com/office/powerpoint/2010/main" val="624707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828800" y="1891903"/>
            <a:ext cx="7315200" cy="3074194"/>
          </a:xfrm>
        </p:spPr>
        <p:txBody>
          <a:bodyPr anchor="ctr">
            <a:normAutofit/>
          </a:bodyPr>
          <a:lstStyle/>
          <a:p>
            <a:pPr algn="ctr"/>
            <a:r>
              <a:rPr lang="en-US" sz="4000" b="1" i="1" dirty="0" smtClean="0">
                <a:solidFill>
                  <a:schemeClr val="bg1"/>
                </a:solidFill>
                <a:effectLst>
                  <a:outerShdw blurRad="38100" dist="38100" dir="2700000" algn="tl">
                    <a:srgbClr val="000000">
                      <a:alpha val="43137"/>
                    </a:srgbClr>
                  </a:outerShdw>
                </a:effectLst>
              </a:rPr>
              <a:t>Retaliation</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093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prstGeom prst="rect">
            <a:avLst/>
          </a:prstGeom>
        </p:spPr>
        <p:txBody>
          <a:bodyPr/>
          <a:lstStyle/>
          <a:p>
            <a:r>
              <a:rPr lang="en-US" sz="3200" dirty="0"/>
              <a:t>Retaliation occurs when </a:t>
            </a:r>
            <a:r>
              <a:rPr lang="en-US" sz="3200" dirty="0" smtClean="0"/>
              <a:t>a resident </a:t>
            </a:r>
            <a:r>
              <a:rPr lang="en-US" sz="3200" dirty="0"/>
              <a:t>or staff injures, harms, or intimidates a person who has reported sexual abuse and assault—or attempts to do so—in response to the report.</a:t>
            </a:r>
          </a:p>
          <a:p>
            <a:endParaRPr lang="en-US" dirty="0"/>
          </a:p>
        </p:txBody>
      </p:sp>
    </p:spTree>
    <p:extLst>
      <p:ext uri="{BB962C8B-B14F-4D97-AF65-F5344CB8AC3E}">
        <p14:creationId xmlns:p14="http://schemas.microsoft.com/office/powerpoint/2010/main" val="165501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prstGeom prst="rect">
            <a:avLst/>
          </a:prstGeom>
        </p:spPr>
        <p:txBody>
          <a:bodyPr>
            <a:normAutofit lnSpcReduction="10000"/>
          </a:bodyPr>
          <a:lstStyle/>
          <a:p>
            <a:r>
              <a:rPr lang="en-US" sz="2600" dirty="0"/>
              <a:t>PREA Standard </a:t>
            </a:r>
            <a:r>
              <a:rPr lang="en-US" sz="2600" dirty="0" smtClean="0">
                <a:hlinkClick r:id="rId2" action="ppaction://hlinksldjump"/>
              </a:rPr>
              <a:t>115.367</a:t>
            </a:r>
            <a:r>
              <a:rPr lang="en-US" sz="2600" dirty="0"/>
              <a:t>:</a:t>
            </a:r>
          </a:p>
          <a:p>
            <a:pPr marL="342900" lvl="1" indent="-342900">
              <a:buFont typeface="Arial" panose="020B0604020202020204" pitchFamily="34" charset="0"/>
              <a:buChar char="•"/>
            </a:pPr>
            <a:r>
              <a:rPr lang="en-US" sz="2600" dirty="0"/>
              <a:t>Agency must have policy protecting staff and </a:t>
            </a:r>
            <a:r>
              <a:rPr lang="en-US" sz="2600" dirty="0" smtClean="0"/>
              <a:t>residents </a:t>
            </a:r>
            <a:r>
              <a:rPr lang="en-US" sz="2600" dirty="0"/>
              <a:t>from </a:t>
            </a:r>
            <a:r>
              <a:rPr lang="en-US" sz="2600" dirty="0" smtClean="0"/>
              <a:t>retaliation</a:t>
            </a:r>
          </a:p>
          <a:p>
            <a:pPr marL="342900" lvl="1" indent="-342900">
              <a:buFont typeface="Arial" panose="020B0604020202020204" pitchFamily="34" charset="0"/>
              <a:buChar char="•"/>
            </a:pPr>
            <a:r>
              <a:rPr lang="en-US" sz="2600" dirty="0"/>
              <a:t>Agency must have multiple ways to protect </a:t>
            </a:r>
            <a:r>
              <a:rPr lang="en-US" sz="2600" dirty="0" smtClean="0"/>
              <a:t>residents </a:t>
            </a:r>
            <a:r>
              <a:rPr lang="en-US" sz="2600" dirty="0"/>
              <a:t>and staff from </a:t>
            </a:r>
            <a:r>
              <a:rPr lang="en-US" sz="2600" dirty="0" smtClean="0"/>
              <a:t>retaliation</a:t>
            </a:r>
            <a:endParaRPr lang="en-US" sz="2600" dirty="0"/>
          </a:p>
          <a:p>
            <a:pPr marL="342900" lvl="1" indent="-342900">
              <a:buFont typeface="Arial" panose="020B0604020202020204" pitchFamily="34" charset="0"/>
              <a:buChar char="•"/>
            </a:pPr>
            <a:r>
              <a:rPr lang="en-US" sz="2600" dirty="0"/>
              <a:t>Agency must also monitor retaliation for at least 90 days following a report of sexual abuse for both staff and </a:t>
            </a:r>
            <a:r>
              <a:rPr lang="en-US" sz="2600" dirty="0" smtClean="0"/>
              <a:t>residents </a:t>
            </a:r>
            <a:r>
              <a:rPr lang="en-US" sz="2600" dirty="0"/>
              <a:t>and conduct periodic status checks for </a:t>
            </a:r>
            <a:r>
              <a:rPr lang="en-US" sz="2600" dirty="0" smtClean="0"/>
              <a:t>residents</a:t>
            </a:r>
            <a:endParaRPr lang="en-US" sz="2600" dirty="0"/>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3265688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Retaliation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324600" cy="5333999"/>
          </a:xfrm>
          <a:prstGeom prst="rect">
            <a:avLst/>
          </a:prstGeom>
        </p:spPr>
        <p:txBody>
          <a:bodyPr>
            <a:normAutofit/>
          </a:bodyPr>
          <a:lstStyle/>
          <a:p>
            <a:pPr lvl="0"/>
            <a:r>
              <a:rPr lang="en-US" sz="3200" dirty="0"/>
              <a:t>Retaliation comes in many forms</a:t>
            </a:r>
          </a:p>
          <a:p>
            <a:pPr marL="742950" lvl="1" indent="-285750">
              <a:buFont typeface="Arial" pitchFamily="34" charset="0"/>
              <a:buChar char="–"/>
            </a:pPr>
            <a:r>
              <a:rPr lang="en-US" sz="2800" dirty="0"/>
              <a:t>Overt retaliation</a:t>
            </a:r>
          </a:p>
          <a:p>
            <a:pPr marL="1143000" lvl="2" indent="-228600">
              <a:buFont typeface="Arial" pitchFamily="34" charset="0"/>
              <a:buChar char="•"/>
            </a:pPr>
            <a:r>
              <a:rPr lang="en-US" sz="2400" dirty="0"/>
              <a:t>Slashing car tires</a:t>
            </a:r>
          </a:p>
          <a:p>
            <a:pPr marL="1143000" lvl="2" indent="-228600">
              <a:buFont typeface="Arial" pitchFamily="34" charset="0"/>
              <a:buChar char="•"/>
            </a:pPr>
            <a:r>
              <a:rPr lang="en-US" sz="2400" dirty="0"/>
              <a:t>Verbal or emotional abuse</a:t>
            </a:r>
          </a:p>
          <a:p>
            <a:pPr marL="1143000" lvl="2" indent="-228600">
              <a:buFont typeface="Arial" pitchFamily="34" charset="0"/>
              <a:buChar char="•"/>
            </a:pPr>
            <a:r>
              <a:rPr lang="en-US" sz="2400" dirty="0"/>
              <a:t>Physical assault</a:t>
            </a:r>
          </a:p>
          <a:p>
            <a:pPr marL="742950" lvl="1" indent="-285750">
              <a:buFont typeface="Arial" pitchFamily="34" charset="0"/>
              <a:buChar char="–"/>
            </a:pPr>
            <a:r>
              <a:rPr lang="en-US" sz="2800" dirty="0"/>
              <a:t>Indirect retaliation</a:t>
            </a:r>
          </a:p>
          <a:p>
            <a:pPr marL="1143000" lvl="2" indent="-228600">
              <a:buFont typeface="Arial" pitchFamily="34" charset="0"/>
              <a:buChar char="•"/>
            </a:pPr>
            <a:r>
              <a:rPr lang="en-US" sz="2400" dirty="0"/>
              <a:t>Veiled threats</a:t>
            </a:r>
          </a:p>
          <a:p>
            <a:pPr marL="1143000" lvl="2" indent="-228600">
              <a:buFont typeface="Arial" pitchFamily="34" charset="0"/>
              <a:buChar char="•"/>
            </a:pPr>
            <a:r>
              <a:rPr lang="en-US" sz="2400" dirty="0"/>
              <a:t>Shunning from a group</a:t>
            </a:r>
          </a:p>
          <a:p>
            <a:pPr marL="1143000" lvl="2" indent="-228600">
              <a:buFont typeface="Arial" pitchFamily="34" charset="0"/>
              <a:buChar char="•"/>
            </a:pPr>
            <a:r>
              <a:rPr lang="en-US" sz="2400" dirty="0"/>
              <a:t>Sudden change in demeanor without explanation </a:t>
            </a:r>
          </a:p>
          <a:p>
            <a:endParaRPr lang="en-US" dirty="0"/>
          </a:p>
        </p:txBody>
      </p:sp>
    </p:spTree>
    <p:extLst>
      <p:ext uri="{BB962C8B-B14F-4D97-AF65-F5344CB8AC3E}">
        <p14:creationId xmlns:p14="http://schemas.microsoft.com/office/powerpoint/2010/main" val="109813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outerShdw blurRad="38100" dist="38100" dir="2700000" algn="tl">
                    <a:srgbClr val="000000">
                      <a:alpha val="43137"/>
                    </a:srgbClr>
                  </a:outerShdw>
                </a:effectLst>
              </a:rPr>
              <a:t>Emotional Support</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1371599"/>
            <a:ext cx="2209800" cy="3733801"/>
          </a:xfrm>
          <a:prstGeom prst="rect">
            <a:avLst/>
          </a:prstGeom>
        </p:spPr>
        <p:txBody>
          <a:bodyPr>
            <a:normAutofit/>
          </a:bodyPr>
          <a:lstStyle/>
          <a:p>
            <a:r>
              <a:rPr lang="en-US" sz="2800" dirty="0"/>
              <a:t>Agency must also provide emotional support services for </a:t>
            </a:r>
            <a:r>
              <a:rPr lang="en-US" sz="2800" dirty="0" smtClean="0"/>
              <a:t>residents </a:t>
            </a:r>
            <a:r>
              <a:rPr lang="en-US" sz="2800" dirty="0"/>
              <a:t>and staff that fear retaliation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8700" y="1676400"/>
            <a:ext cx="3695700" cy="3810000"/>
          </a:xfrm>
          <a:prstGeom prst="rect">
            <a:avLst/>
          </a:prstGeom>
        </p:spPr>
      </p:pic>
    </p:spTree>
    <p:extLst>
      <p:ext uri="{BB962C8B-B14F-4D97-AF65-F5344CB8AC3E}">
        <p14:creationId xmlns:p14="http://schemas.microsoft.com/office/powerpoint/2010/main" val="3891433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7962"/>
            <a:ext cx="7315200" cy="1362075"/>
          </a:xfrm>
        </p:spPr>
        <p:txBody>
          <a:bodyPr/>
          <a:lstStyle/>
          <a:p>
            <a:pPr algn="ctr"/>
            <a:r>
              <a:rPr lang="en-US" dirty="0" smtClean="0"/>
              <a:t>This is the end </a:t>
            </a:r>
            <a:r>
              <a:rPr lang="en-US" smtClean="0"/>
              <a:t>of the section</a:t>
            </a:r>
            <a:endParaRPr lang="en-US" dirty="0"/>
          </a:p>
        </p:txBody>
      </p:sp>
    </p:spTree>
    <p:extLst>
      <p:ext uri="{BB962C8B-B14F-4D97-AF65-F5344CB8AC3E}">
        <p14:creationId xmlns:p14="http://schemas.microsoft.com/office/powerpoint/2010/main" val="3647348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Retaliation</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09800" y="990600"/>
            <a:ext cx="6781800" cy="5714999"/>
          </a:xfrm>
        </p:spPr>
        <p:txBody>
          <a:bodyPr>
            <a:noAutofit/>
          </a:bodyPr>
          <a:lstStyle/>
          <a:p>
            <a:r>
              <a:rPr lang="en-US" sz="2400" dirty="0"/>
              <a:t>(a) The agency shall establish a policy to protect all residents and staff who report sexual abuse or sexual harassment or cooperate with sexual abuse or sexual harassment investigations from retaliation by other residents or staff and shall designate which staff members or departments are charged with monitoring retaliation. </a:t>
            </a:r>
          </a:p>
          <a:p>
            <a:r>
              <a:rPr lang="en-US" sz="2400" dirty="0"/>
              <a:t>(b) The agency shall employ multiple protection measures, such as housing changes or transfers for resident victims or abusers, removal of alleged staff or resident abusers from contact with victims, and emotional support services for residents or staff who fear retaliation for reporting sexual abuse or sexual harassment or for cooperating with investigations. </a:t>
            </a:r>
          </a:p>
        </p:txBody>
      </p:sp>
    </p:spTree>
    <p:extLst>
      <p:ext uri="{BB962C8B-B14F-4D97-AF65-F5344CB8AC3E}">
        <p14:creationId xmlns:p14="http://schemas.microsoft.com/office/powerpoint/2010/main" val="42456624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effectLst>
                  <a:outerShdw blurRad="38100" dist="38100" dir="2700000" algn="tl">
                    <a:srgbClr val="000000">
                      <a:alpha val="43137"/>
                    </a:srgbClr>
                  </a:outerShdw>
                </a:effectLst>
              </a:rPr>
              <a:t>Standard 115.367 Agency Protection against </a:t>
            </a:r>
            <a:r>
              <a:rPr lang="en-US" sz="2400" dirty="0">
                <a:effectLst>
                  <a:outerShdw blurRad="38100" dist="38100" dir="2700000" algn="tl">
                    <a:srgbClr val="000000">
                      <a:alpha val="43137"/>
                    </a:srgbClr>
                  </a:outerShdw>
                </a:effectLst>
              </a:rPr>
              <a:t>Retaliation (</a:t>
            </a:r>
            <a:r>
              <a:rPr lang="en-US" sz="2400" dirty="0" err="1">
                <a:effectLst>
                  <a:outerShdw blurRad="38100" dist="38100" dir="2700000" algn="tl">
                    <a:srgbClr val="000000">
                      <a:alpha val="43137"/>
                    </a:srgbClr>
                  </a:outerShdw>
                </a:effectLst>
              </a:rPr>
              <a:t>cont</a:t>
            </a:r>
            <a:r>
              <a:rPr lang="en-US" sz="2400" dirty="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2209800" y="990600"/>
            <a:ext cx="6553200" cy="5562599"/>
          </a:xfrm>
        </p:spPr>
        <p:txBody>
          <a:bodyPr>
            <a:normAutofit/>
          </a:bodyPr>
          <a:lstStyle/>
          <a:p>
            <a:r>
              <a:rPr lang="en-US" sz="2400" dirty="0"/>
              <a:t>(c) For at least 90 days following a report of sexual abuse, the agency shall monitor the conduct or treatment of residents or staff who reported the sexual abuse and of residents who were reported to have suffered sexual abuse to see if there are changes that may suggest possible retaliation by residents or staff, and shall act promptly to remedy any such retaliation. Items the agency should monitor include any resident disciplinary reports, housing, or program changes, </a:t>
            </a:r>
            <a:r>
              <a:rPr lang="en-US" sz="2400" dirty="0" smtClean="0"/>
              <a:t>or negative </a:t>
            </a:r>
            <a:r>
              <a:rPr lang="en-US" sz="2400" dirty="0"/>
              <a:t>performance reviews or reassignments of staff. The agency shall continue such monitoring beyond 90 days if the initial monitoring indicates a continuing need. </a:t>
            </a:r>
          </a:p>
        </p:txBody>
      </p:sp>
    </p:spTree>
    <p:extLst>
      <p:ext uri="{BB962C8B-B14F-4D97-AF65-F5344CB8AC3E}">
        <p14:creationId xmlns:p14="http://schemas.microsoft.com/office/powerpoint/2010/main" val="4083339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_in_Motion Animated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mwork_in_Motion  Still Layout">
  <a:themeElements>
    <a:clrScheme name="Teamwork in Motion">
      <a:dk1>
        <a:sysClr val="windowText" lastClr="000000"/>
      </a:dk1>
      <a:lt1>
        <a:sysClr val="window" lastClr="FFFFFF"/>
      </a:lt1>
      <a:dk2>
        <a:srgbClr val="505050"/>
      </a:dk2>
      <a:lt2>
        <a:srgbClr val="DCE6FC"/>
      </a:lt2>
      <a:accent1>
        <a:srgbClr val="2B467D"/>
      </a:accent1>
      <a:accent2>
        <a:srgbClr val="7D392B"/>
      </a:accent2>
      <a:accent3>
        <a:srgbClr val="805F2B"/>
      </a:accent3>
      <a:accent4>
        <a:srgbClr val="E2CB42"/>
      </a:accent4>
      <a:accent5>
        <a:srgbClr val="4B4B4B"/>
      </a:accent5>
      <a:accent6>
        <a:srgbClr val="000000"/>
      </a:accent6>
      <a:hlink>
        <a:srgbClr val="BFBFBF"/>
      </a:hlink>
      <a:folHlink>
        <a:srgbClr val="595959"/>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8915</TotalTime>
  <Words>468</Words>
  <Application>Microsoft Office PowerPoint</Application>
  <PresentationFormat>On-screen Show (4:3)</PresentationFormat>
  <Paragraphs>36</Paragraphs>
  <Slides>10</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Franklin Gothic Heavy</vt:lpstr>
      <vt:lpstr>Teamwork_in_Motion Animated Layout</vt:lpstr>
      <vt:lpstr>Teamwork_in_Motion  Still Layout</vt:lpstr>
      <vt:lpstr>Prison Rape Elimination Act</vt:lpstr>
      <vt:lpstr>PowerPoint Presentation</vt:lpstr>
      <vt:lpstr>Retaliation</vt:lpstr>
      <vt:lpstr>Retaliation</vt:lpstr>
      <vt:lpstr>Retaliation</vt:lpstr>
      <vt:lpstr>Emotional Support</vt:lpstr>
      <vt:lpstr>This is the end of the section</vt:lpstr>
      <vt:lpstr>Standard 115.367 Agency Protection against Retaliation</vt:lpstr>
      <vt:lpstr>Standard 115.367 Agency Protection against Retaliation (cont)</vt:lpstr>
      <vt:lpstr>Standard 115.367 Agency Protection against Retaliation (cont)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Caleb Asbridge</cp:lastModifiedBy>
  <cp:revision>267</cp:revision>
  <cp:lastPrinted>2014-01-15T11:49:08Z</cp:lastPrinted>
  <dcterms:created xsi:type="dcterms:W3CDTF">2010-10-20T20:28:13Z</dcterms:created>
  <dcterms:modified xsi:type="dcterms:W3CDTF">2014-08-13T18:00:01Z</dcterms:modified>
</cp:coreProperties>
</file>