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wmv" ContentType="video/x-ms-wm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7" r:id="rId2"/>
  </p:sldMasterIdLst>
  <p:notesMasterIdLst>
    <p:notesMasterId r:id="rId40"/>
  </p:notesMasterIdLst>
  <p:handoutMasterIdLst>
    <p:handoutMasterId r:id="rId41"/>
  </p:handoutMasterIdLst>
  <p:sldIdLst>
    <p:sldId id="256" r:id="rId3"/>
    <p:sldId id="305" r:id="rId4"/>
    <p:sldId id="284" r:id="rId5"/>
    <p:sldId id="285" r:id="rId6"/>
    <p:sldId id="286" r:id="rId7"/>
    <p:sldId id="287" r:id="rId8"/>
    <p:sldId id="288" r:id="rId9"/>
    <p:sldId id="289" r:id="rId10"/>
    <p:sldId id="290" r:id="rId11"/>
    <p:sldId id="291" r:id="rId12"/>
    <p:sldId id="292" r:id="rId13"/>
    <p:sldId id="294" r:id="rId14"/>
    <p:sldId id="295" r:id="rId15"/>
    <p:sldId id="307" r:id="rId16"/>
    <p:sldId id="296" r:id="rId17"/>
    <p:sldId id="309" r:id="rId18"/>
    <p:sldId id="316" r:id="rId19"/>
    <p:sldId id="317" r:id="rId20"/>
    <p:sldId id="300" r:id="rId21"/>
    <p:sldId id="323" r:id="rId22"/>
    <p:sldId id="313" r:id="rId23"/>
    <p:sldId id="314" r:id="rId24"/>
    <p:sldId id="324" r:id="rId25"/>
    <p:sldId id="315" r:id="rId26"/>
    <p:sldId id="302" r:id="rId27"/>
    <p:sldId id="303" r:id="rId28"/>
    <p:sldId id="301" r:id="rId29"/>
    <p:sldId id="310" r:id="rId30"/>
    <p:sldId id="311" r:id="rId31"/>
    <p:sldId id="312" r:id="rId32"/>
    <p:sldId id="299" r:id="rId33"/>
    <p:sldId id="306" r:id="rId34"/>
    <p:sldId id="318" r:id="rId35"/>
    <p:sldId id="319" r:id="rId36"/>
    <p:sldId id="320" r:id="rId37"/>
    <p:sldId id="321" r:id="rId38"/>
    <p:sldId id="322" r:id="rId39"/>
  </p:sldIdLst>
  <p:sldSz cx="9144000" cy="6858000" type="screen4x3"/>
  <p:notesSz cx="7315200" cy="9601200"/>
  <p:defaultTextStyle>
    <a:defPPr>
      <a:defRPr lang="en-US"/>
    </a:defPPr>
    <a:lvl1pPr marL="0" algn="l" defTabSz="914262" rtl="0" eaLnBrk="1" latinLnBrk="0" hangingPunct="1">
      <a:defRPr sz="1800" kern="1200">
        <a:solidFill>
          <a:schemeClr val="tx1"/>
        </a:solidFill>
        <a:latin typeface="+mn-lt"/>
        <a:ea typeface="+mn-ea"/>
        <a:cs typeface="+mn-cs"/>
      </a:defRPr>
    </a:lvl1pPr>
    <a:lvl2pPr marL="457130" algn="l" defTabSz="914262" rtl="0" eaLnBrk="1" latinLnBrk="0" hangingPunct="1">
      <a:defRPr sz="1800" kern="1200">
        <a:solidFill>
          <a:schemeClr val="tx1"/>
        </a:solidFill>
        <a:latin typeface="+mn-lt"/>
        <a:ea typeface="+mn-ea"/>
        <a:cs typeface="+mn-cs"/>
      </a:defRPr>
    </a:lvl2pPr>
    <a:lvl3pPr marL="914262" algn="l" defTabSz="914262" rtl="0" eaLnBrk="1" latinLnBrk="0" hangingPunct="1">
      <a:defRPr sz="1800" kern="1200">
        <a:solidFill>
          <a:schemeClr val="tx1"/>
        </a:solidFill>
        <a:latin typeface="+mn-lt"/>
        <a:ea typeface="+mn-ea"/>
        <a:cs typeface="+mn-cs"/>
      </a:defRPr>
    </a:lvl3pPr>
    <a:lvl4pPr marL="1371392" algn="l" defTabSz="914262" rtl="0" eaLnBrk="1" latinLnBrk="0" hangingPunct="1">
      <a:defRPr sz="1800" kern="1200">
        <a:solidFill>
          <a:schemeClr val="tx1"/>
        </a:solidFill>
        <a:latin typeface="+mn-lt"/>
        <a:ea typeface="+mn-ea"/>
        <a:cs typeface="+mn-cs"/>
      </a:defRPr>
    </a:lvl4pPr>
    <a:lvl5pPr marL="1828523" algn="l" defTabSz="914262" rtl="0" eaLnBrk="1" latinLnBrk="0" hangingPunct="1">
      <a:defRPr sz="1800" kern="1200">
        <a:solidFill>
          <a:schemeClr val="tx1"/>
        </a:solidFill>
        <a:latin typeface="+mn-lt"/>
        <a:ea typeface="+mn-ea"/>
        <a:cs typeface="+mn-cs"/>
      </a:defRPr>
    </a:lvl5pPr>
    <a:lvl6pPr marL="2285654" algn="l" defTabSz="914262" rtl="0" eaLnBrk="1" latinLnBrk="0" hangingPunct="1">
      <a:defRPr sz="1800" kern="1200">
        <a:solidFill>
          <a:schemeClr val="tx1"/>
        </a:solidFill>
        <a:latin typeface="+mn-lt"/>
        <a:ea typeface="+mn-ea"/>
        <a:cs typeface="+mn-cs"/>
      </a:defRPr>
    </a:lvl6pPr>
    <a:lvl7pPr marL="2742784" algn="l" defTabSz="914262" rtl="0" eaLnBrk="1" latinLnBrk="0" hangingPunct="1">
      <a:defRPr sz="1800" kern="1200">
        <a:solidFill>
          <a:schemeClr val="tx1"/>
        </a:solidFill>
        <a:latin typeface="+mn-lt"/>
        <a:ea typeface="+mn-ea"/>
        <a:cs typeface="+mn-cs"/>
      </a:defRPr>
    </a:lvl7pPr>
    <a:lvl8pPr marL="3199915" algn="l" defTabSz="914262" rtl="0" eaLnBrk="1" latinLnBrk="0" hangingPunct="1">
      <a:defRPr sz="1800" kern="1200">
        <a:solidFill>
          <a:schemeClr val="tx1"/>
        </a:solidFill>
        <a:latin typeface="+mn-lt"/>
        <a:ea typeface="+mn-ea"/>
        <a:cs typeface="+mn-cs"/>
      </a:defRPr>
    </a:lvl8pPr>
    <a:lvl9pPr marL="3657046" algn="l" defTabSz="91426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leb Asbridge" initials="CA" lastIdx="2" clrIdx="0">
    <p:extLst>
      <p:ext uri="{19B8F6BF-5375-455C-9EA6-DF929625EA0E}">
        <p15:presenceInfo xmlns:p15="http://schemas.microsoft.com/office/powerpoint/2012/main" userId="eaff3b3c5068b57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2F4673"/>
    <a:srgbClr val="67B7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72569" autoAdjust="0"/>
  </p:normalViewPr>
  <p:slideViewPr>
    <p:cSldViewPr>
      <p:cViewPr varScale="1">
        <p:scale>
          <a:sx n="54" d="100"/>
          <a:sy n="54" d="100"/>
        </p:scale>
        <p:origin x="1650" y="7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70" d="100"/>
          <a:sy n="70" d="100"/>
        </p:scale>
        <p:origin x="3144" y="78"/>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81013"/>
          </a:xfrm>
          <a:prstGeom prst="rect">
            <a:avLst/>
          </a:prstGeom>
        </p:spPr>
        <p:txBody>
          <a:bodyPr vert="horz" lIns="91440" tIns="45720" rIns="91440" bIns="45720" rtlCol="0"/>
          <a:lstStyle>
            <a:lvl1pPr algn="r">
              <a:defRPr sz="1200"/>
            </a:lvl1pPr>
          </a:lstStyle>
          <a:p>
            <a:fld id="{BD936149-2C69-4F1C-9517-F65DE29EFA87}" type="datetimeFigureOut">
              <a:rPr lang="en-US" smtClean="0"/>
              <a:t>3/19/2014</a:t>
            </a:fld>
            <a:endParaRPr lang="en-US"/>
          </a:p>
        </p:txBody>
      </p:sp>
      <p:sp>
        <p:nvSpPr>
          <p:cNvPr id="4" name="Footer Placeholder 3"/>
          <p:cNvSpPr>
            <a:spLocks noGrp="1"/>
          </p:cNvSpPr>
          <p:nvPr>
            <p:ph type="ftr" sz="quarter" idx="2"/>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81012"/>
          </a:xfrm>
          <a:prstGeom prst="rect">
            <a:avLst/>
          </a:prstGeom>
        </p:spPr>
        <p:txBody>
          <a:bodyPr vert="horz" lIns="91440" tIns="45720" rIns="91440" bIns="45720" rtlCol="0" anchor="b"/>
          <a:lstStyle>
            <a:lvl1pPr algn="r">
              <a:defRPr sz="1200"/>
            </a:lvl1pPr>
          </a:lstStyle>
          <a:p>
            <a:fld id="{28178CEA-F7C7-4664-86C9-C6C229440F96}" type="slidenum">
              <a:rPr lang="en-US" smtClean="0"/>
              <a:t>‹#›</a:t>
            </a:fld>
            <a:endParaRPr lang="en-US"/>
          </a:p>
        </p:txBody>
      </p:sp>
    </p:spTree>
    <p:extLst>
      <p:ext uri="{BB962C8B-B14F-4D97-AF65-F5344CB8AC3E}">
        <p14:creationId xmlns:p14="http://schemas.microsoft.com/office/powerpoint/2010/main" val="24252299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7621138B-2377-491E-9E58-FECDF0D0D976}" type="datetimeFigureOut">
              <a:rPr lang="en-US" smtClean="0"/>
              <a:t>3/19/2014</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78010EEC-3170-446D-8292-F17AAE4ACF11}" type="slidenum">
              <a:rPr lang="en-US" smtClean="0"/>
              <a:t>‹#›</a:t>
            </a:fld>
            <a:endParaRPr lang="en-US"/>
          </a:p>
        </p:txBody>
      </p:sp>
    </p:spTree>
    <p:extLst>
      <p:ext uri="{BB962C8B-B14F-4D97-AF65-F5344CB8AC3E}">
        <p14:creationId xmlns:p14="http://schemas.microsoft.com/office/powerpoint/2010/main" val="2875146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6394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010EEC-3170-446D-8292-F17AAE4ACF11}" type="slidenum">
              <a:rPr lang="en-US" smtClean="0"/>
              <a:t>27</a:t>
            </a:fld>
            <a:endParaRPr lang="en-US"/>
          </a:p>
        </p:txBody>
      </p:sp>
    </p:spTree>
    <p:extLst>
      <p:ext uri="{BB962C8B-B14F-4D97-AF65-F5344CB8AC3E}">
        <p14:creationId xmlns:p14="http://schemas.microsoft.com/office/powerpoint/2010/main" val="2699272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010EEC-3170-446D-8292-F17AAE4ACF11}"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34440860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010EEC-3170-446D-8292-F17AAE4ACF11}" type="slidenum">
              <a:rPr lang="en-US" smtClean="0">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18497194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010EEC-3170-446D-8292-F17AAE4ACF11}" type="slidenum">
              <a:rPr lang="en-US" smtClean="0"/>
              <a:t>34</a:t>
            </a:fld>
            <a:endParaRPr lang="en-US"/>
          </a:p>
        </p:txBody>
      </p:sp>
    </p:spTree>
    <p:extLst>
      <p:ext uri="{BB962C8B-B14F-4D97-AF65-F5344CB8AC3E}">
        <p14:creationId xmlns:p14="http://schemas.microsoft.com/office/powerpoint/2010/main" val="36837252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010EEC-3170-446D-8292-F17AAE4ACF11}" type="slidenum">
              <a:rPr lang="en-US" smtClean="0"/>
              <a:t>36</a:t>
            </a:fld>
            <a:endParaRPr lang="en-US"/>
          </a:p>
        </p:txBody>
      </p:sp>
    </p:spTree>
    <p:extLst>
      <p:ext uri="{BB962C8B-B14F-4D97-AF65-F5344CB8AC3E}">
        <p14:creationId xmlns:p14="http://schemas.microsoft.com/office/powerpoint/2010/main" val="1715379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010EEC-3170-446D-8292-F17AAE4ACF11}" type="slidenum">
              <a:rPr lang="en-US" smtClean="0"/>
              <a:t>37</a:t>
            </a:fld>
            <a:endParaRPr lang="en-US"/>
          </a:p>
        </p:txBody>
      </p:sp>
    </p:spTree>
    <p:extLst>
      <p:ext uri="{BB962C8B-B14F-4D97-AF65-F5344CB8AC3E}">
        <p14:creationId xmlns:p14="http://schemas.microsoft.com/office/powerpoint/2010/main" val="30537347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928429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035597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Juvenile</a:t>
            </a:r>
            <a:r>
              <a:rPr lang="en-US" baseline="0" dirty="0" smtClean="0"/>
              <a:t> Toolkit</a:t>
            </a:r>
            <a:endParaRPr lang="en-US" dirty="0"/>
          </a:p>
        </p:txBody>
      </p:sp>
    </p:spTree>
    <p:extLst>
      <p:ext uri="{BB962C8B-B14F-4D97-AF65-F5344CB8AC3E}">
        <p14:creationId xmlns:p14="http://schemas.microsoft.com/office/powerpoint/2010/main" val="31106311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010EEC-3170-446D-8292-F17AAE4ACF11}"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1694670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010EEC-3170-446D-8292-F17AAE4ACF11}"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33452212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402392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899634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010EEC-3170-446D-8292-F17AAE4ACF11}" type="slidenum">
              <a:rPr lang="en-US" smtClean="0"/>
              <a:t>25</a:t>
            </a:fld>
            <a:endParaRPr lang="en-US"/>
          </a:p>
        </p:txBody>
      </p:sp>
    </p:spTree>
    <p:extLst>
      <p:ext uri="{BB962C8B-B14F-4D97-AF65-F5344CB8AC3E}">
        <p14:creationId xmlns:p14="http://schemas.microsoft.com/office/powerpoint/2010/main" val="2505930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video" Target="../media/media2.wmv"/><Relationship Id="rId1" Type="http://schemas.microsoft.com/office/2007/relationships/media" Target="../media/media2.wmv"/><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video" Target="../media/media1.wmv"/><Relationship Id="rId1" Type="http://schemas.microsoft.com/office/2007/relationships/media" Target="../media/media1.wmv"/><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10" name="box"/>
          <p:cNvSpPr/>
          <p:nvPr userDrawn="1"/>
        </p:nvSpPr>
        <p:spPr>
          <a:xfrm rot="10800000">
            <a:off x="0" y="1066801"/>
            <a:ext cx="9144000" cy="627063"/>
          </a:xfrm>
          <a:prstGeom prst="rect">
            <a:avLst/>
          </a:prstGeom>
          <a:gradFill flip="none" rotWithShape="1">
            <a:gsLst>
              <a:gs pos="69000">
                <a:schemeClr val="accent1">
                  <a:lumMod val="90000"/>
                  <a:lumOff val="10000"/>
                </a:schemeClr>
              </a:gs>
              <a:gs pos="100000">
                <a:schemeClr val="accent1">
                  <a:lumMod val="75000"/>
                </a:schemeClr>
              </a:gs>
            </a:gsLst>
            <a:lin ang="5400000" scaled="0"/>
            <a:tileRect/>
          </a:gradFill>
          <a:ln>
            <a:noFill/>
          </a:ln>
          <a:effectLst>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426" tIns="45714" rIns="91426" bIns="45714" rtlCol="0" anchor="ctr"/>
          <a:lstStyle/>
          <a:p>
            <a:pPr algn="ctr"/>
            <a:endParaRPr lang="en-US"/>
          </a:p>
        </p:txBody>
      </p:sp>
      <p:sp>
        <p:nvSpPr>
          <p:cNvPr id="3" name="Subtitle 2"/>
          <p:cNvSpPr>
            <a:spLocks noGrp="1"/>
          </p:cNvSpPr>
          <p:nvPr>
            <p:ph type="subTitle" idx="1"/>
          </p:nvPr>
        </p:nvSpPr>
        <p:spPr>
          <a:xfrm>
            <a:off x="1295400" y="1143000"/>
            <a:ext cx="6096000" cy="609600"/>
          </a:xfrm>
        </p:spPr>
        <p:txBody>
          <a:bodyPr>
            <a:normAutofit/>
          </a:bodyPr>
          <a:lstStyle>
            <a:lvl1pPr marL="0" indent="0" algn="ctr">
              <a:buNone/>
              <a:defRPr sz="2400">
                <a:solidFill>
                  <a:schemeClr val="bg1">
                    <a:lumMod val="85000"/>
                  </a:schemeClr>
                </a:solidFill>
              </a:defRPr>
            </a:lvl1pPr>
            <a:lvl2pPr marL="457130" indent="0" algn="ctr">
              <a:buNone/>
              <a:defRPr>
                <a:solidFill>
                  <a:schemeClr val="tx1">
                    <a:tint val="75000"/>
                  </a:schemeClr>
                </a:solidFill>
              </a:defRPr>
            </a:lvl2pPr>
            <a:lvl3pPr marL="914262" indent="0" algn="ctr">
              <a:buNone/>
              <a:defRPr>
                <a:solidFill>
                  <a:schemeClr val="tx1">
                    <a:tint val="75000"/>
                  </a:schemeClr>
                </a:solidFill>
              </a:defRPr>
            </a:lvl3pPr>
            <a:lvl4pPr marL="1371392" indent="0" algn="ctr">
              <a:buNone/>
              <a:defRPr>
                <a:solidFill>
                  <a:schemeClr val="tx1">
                    <a:tint val="75000"/>
                  </a:schemeClr>
                </a:solidFill>
              </a:defRPr>
            </a:lvl4pPr>
            <a:lvl5pPr marL="1828523" indent="0" algn="ctr">
              <a:buNone/>
              <a:defRPr>
                <a:solidFill>
                  <a:schemeClr val="tx1">
                    <a:tint val="75000"/>
                  </a:schemeClr>
                </a:solidFill>
              </a:defRPr>
            </a:lvl5pPr>
            <a:lvl6pPr marL="2285654" indent="0" algn="ctr">
              <a:buNone/>
              <a:defRPr>
                <a:solidFill>
                  <a:schemeClr val="tx1">
                    <a:tint val="75000"/>
                  </a:schemeClr>
                </a:solidFill>
              </a:defRPr>
            </a:lvl6pPr>
            <a:lvl7pPr marL="2742784" indent="0" algn="ctr">
              <a:buNone/>
              <a:defRPr>
                <a:solidFill>
                  <a:schemeClr val="tx1">
                    <a:tint val="75000"/>
                  </a:schemeClr>
                </a:solidFill>
              </a:defRPr>
            </a:lvl7pPr>
            <a:lvl8pPr marL="3199915" indent="0" algn="ctr">
              <a:buNone/>
              <a:defRPr>
                <a:solidFill>
                  <a:schemeClr val="tx1">
                    <a:tint val="75000"/>
                  </a:schemeClr>
                </a:solidFill>
              </a:defRPr>
            </a:lvl8pPr>
            <a:lvl9pPr marL="3657046" indent="0" algn="ctr">
              <a:buNone/>
              <a:defRPr>
                <a:solidFill>
                  <a:schemeClr val="tx1">
                    <a:tint val="75000"/>
                  </a:schemeClr>
                </a:solidFill>
              </a:defRPr>
            </a:lvl9pPr>
          </a:lstStyle>
          <a:p>
            <a:r>
              <a:rPr lang="en-US" dirty="0" smtClean="0"/>
              <a:t>Click to edit Master subtitle style</a:t>
            </a:r>
            <a:endParaRPr lang="en-US" dirty="0"/>
          </a:p>
        </p:txBody>
      </p:sp>
      <p:sp>
        <p:nvSpPr>
          <p:cNvPr id="2" name="Title 1"/>
          <p:cNvSpPr>
            <a:spLocks noGrp="1"/>
          </p:cNvSpPr>
          <p:nvPr>
            <p:ph type="ctrTitle"/>
          </p:nvPr>
        </p:nvSpPr>
        <p:spPr>
          <a:xfrm>
            <a:off x="533400" y="542049"/>
            <a:ext cx="8458200" cy="677151"/>
          </a:xfrm>
        </p:spPr>
        <p:txBody>
          <a:bodyPr anchor="b">
            <a:noAutofit/>
          </a:bodyPr>
          <a:lstStyle>
            <a:lvl1pPr algn="ctr">
              <a:defRPr sz="4000"/>
            </a:lvl1pPr>
          </a:lstStyle>
          <a:p>
            <a:r>
              <a:rPr lang="en-US" dirty="0" smtClean="0"/>
              <a:t>Click to edit Master title style</a:t>
            </a:r>
            <a:endParaRPr lang="en-US" dirty="0"/>
          </a:p>
        </p:txBody>
      </p:sp>
      <p:sp>
        <p:nvSpPr>
          <p:cNvPr id="29" name="box"/>
          <p:cNvSpPr/>
          <p:nvPr userDrawn="1"/>
        </p:nvSpPr>
        <p:spPr>
          <a:xfrm rot="10800000">
            <a:off x="0" y="1070360"/>
            <a:ext cx="9144000" cy="18288"/>
          </a:xfrm>
          <a:prstGeom prst="rect">
            <a:avLst/>
          </a:prstGeom>
          <a:solidFill>
            <a:schemeClr val="bg1"/>
          </a:solidFill>
          <a:ln>
            <a:noFill/>
          </a:ln>
          <a:effectLst>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426" tIns="45714" rIns="91426" bIns="45714" rtlCol="0" anchor="ctr"/>
          <a:lstStyle/>
          <a:p>
            <a:pPr algn="ctr"/>
            <a:endParaRPr lang="en-US"/>
          </a:p>
        </p:txBody>
      </p:sp>
      <p:pic>
        <p:nvPicPr>
          <p:cNvPr id="4" name="help_the_team.mo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1714500"/>
            <a:ext cx="9144000" cy="5143500"/>
          </a:xfrm>
          <a:prstGeom prst="rect">
            <a:avLst/>
          </a:prstGeom>
        </p:spPr>
      </p:pic>
    </p:spTree>
    <p:extLst>
      <p:ext uri="{BB962C8B-B14F-4D97-AF65-F5344CB8AC3E}">
        <p14:creationId xmlns:p14="http://schemas.microsoft.com/office/powerpoint/2010/main" val="3042985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3074" fill="hold"/>
                                        <p:tgtEl>
                                          <p:spTgt spid="4"/>
                                        </p:tgtEl>
                                      </p:cBhvr>
                                    </p:cmd>
                                  </p:childTnLst>
                                </p:cTn>
                              </p:par>
                              <p:par>
                                <p:cTn id="7" presetID="10" presetClass="entr" presetSubtype="0" fill="hold" grpId="0" nodeType="withEffect">
                                  <p:stCondLst>
                                    <p:cond delay="2000"/>
                                  </p:stCondLst>
                                  <p:childTnLst>
                                    <p:set>
                                      <p:cBhvr>
                                        <p:cTn id="8" dur="1" fill="hold">
                                          <p:stCondLst>
                                            <p:cond delay="0"/>
                                          </p:stCondLst>
                                        </p:cTn>
                                        <p:tgtEl>
                                          <p:spTgt spid="2"/>
                                        </p:tgtEl>
                                        <p:attrNameLst>
                                          <p:attrName>style.visibility</p:attrName>
                                        </p:attrNameLst>
                                      </p:cBhvr>
                                      <p:to>
                                        <p:strVal val="visible"/>
                                      </p:to>
                                    </p:set>
                                    <p:animEffect transition="in" filter="fade">
                                      <p:cBhvr>
                                        <p:cTn id="9" dur="1000"/>
                                        <p:tgtEl>
                                          <p:spTgt spid="2"/>
                                        </p:tgtEl>
                                      </p:cBhvr>
                                    </p:animEffect>
                                  </p:childTnLst>
                                </p:cTn>
                              </p:par>
                              <p:par>
                                <p:cTn id="10" presetID="10" presetClass="entr" presetSubtype="0" fill="hold" grpId="0" nodeType="withEffect">
                                  <p:stCondLst>
                                    <p:cond delay="290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repeatCount="indefinite" fill="remove" display="0">
                  <p:stCondLst>
                    <p:cond delay="indefinite"/>
                  </p:stCondLst>
                </p:cTn>
                <p:tgtEl>
                  <p:spTgt spid="4"/>
                </p:tgtEl>
              </p:cMediaNode>
            </p:video>
            <p:seq concurrent="1" nextAc="seek">
              <p:cTn id="14" restart="whenNotActive" fill="hold" evtFilter="cancelBubble" nodeType="interactiveSeq">
                <p:stCondLst>
                  <p:cond evt="onClick" delay="0">
                    <p:tgtEl>
                      <p:spTgt spid="4"/>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clickEffect">
                                  <p:stCondLst>
                                    <p:cond delay="0"/>
                                  </p:stCondLst>
                                  <p:childTnLst>
                                    <p:cmd type="call" cmd="togglePause">
                                      <p:cBhvr>
                                        <p:cTn id="18" dur="1" fill="hold"/>
                                        <p:tgtEl>
                                          <p:spTgt spid="4"/>
                                        </p:tgtEl>
                                      </p:cBhvr>
                                    </p:cmd>
                                  </p:childTnLst>
                                </p:cTn>
                              </p:par>
                            </p:childTnLst>
                          </p:cTn>
                        </p:par>
                      </p:childTnLst>
                    </p:cTn>
                  </p:par>
                </p:childTnLst>
              </p:cTn>
              <p:nextCondLst>
                <p:cond evt="onClick" delay="0">
                  <p:tgtEl>
                    <p:spTgt spid="4"/>
                  </p:tgtEl>
                </p:cond>
              </p:nextCondLst>
            </p:seq>
          </p:childTnLst>
        </p:cTn>
      </p:par>
    </p:tnLst>
    <p:bldLst>
      <p:bldP spid="3" grpId="0" build="p">
        <p:tmplLst>
          <p:tmpl lvl="1">
            <p:tnLst>
              <p:par>
                <p:cTn presetID="10" presetClass="entr" presetSubtype="0" fill="hold" nodeType="withEffect">
                  <p:stCondLst>
                    <p:cond delay="290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Lst>
      </p:bldP>
      <p:bldP spid="2"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gradFill>
          <a:gsLst>
            <a:gs pos="0">
              <a:schemeClr val="accent1">
                <a:lumMod val="50000"/>
              </a:schemeClr>
            </a:gs>
            <a:gs pos="100000">
              <a:schemeClr val="accent1"/>
            </a:gs>
          </a:gsLst>
          <a:lin ang="5400000" scaled="0"/>
        </a:gradFill>
        <a:effectLst/>
      </p:bgPr>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828800" y="381000"/>
            <a:ext cx="5486400" cy="4114800"/>
          </a:xfrm>
        </p:spPr>
        <p:txBody>
          <a:bodyPr/>
          <a:lstStyle>
            <a:lvl1pPr marL="0" indent="0">
              <a:buNone/>
              <a:defRPr sz="3200"/>
            </a:lvl1pPr>
            <a:lvl2pPr marL="457130" indent="0">
              <a:buNone/>
              <a:defRPr sz="2800"/>
            </a:lvl2pPr>
            <a:lvl3pPr marL="914262" indent="0">
              <a:buNone/>
              <a:defRPr sz="2400"/>
            </a:lvl3pPr>
            <a:lvl4pPr marL="1371392" indent="0">
              <a:buNone/>
              <a:defRPr sz="2000"/>
            </a:lvl4pPr>
            <a:lvl5pPr marL="1828523" indent="0">
              <a:buNone/>
              <a:defRPr sz="2000"/>
            </a:lvl5pPr>
            <a:lvl6pPr marL="2285654" indent="0">
              <a:buNone/>
              <a:defRPr sz="2000"/>
            </a:lvl6pPr>
            <a:lvl7pPr marL="2742784" indent="0">
              <a:buNone/>
              <a:defRPr sz="2000"/>
            </a:lvl7pPr>
            <a:lvl8pPr marL="3199915" indent="0">
              <a:buNone/>
              <a:defRPr sz="2000"/>
            </a:lvl8pPr>
            <a:lvl9pPr marL="3657046" indent="0">
              <a:buNone/>
              <a:defRPr sz="2000"/>
            </a:lvl9pPr>
          </a:lstStyle>
          <a:p>
            <a:endParaRPr lang="en-US"/>
          </a:p>
        </p:txBody>
      </p:sp>
      <p:sp>
        <p:nvSpPr>
          <p:cNvPr id="4" name="Text Placeholder 3"/>
          <p:cNvSpPr>
            <a:spLocks noGrp="1"/>
          </p:cNvSpPr>
          <p:nvPr>
            <p:ph type="body" sz="half" idx="2"/>
          </p:nvPr>
        </p:nvSpPr>
        <p:spPr>
          <a:xfrm>
            <a:off x="1828800" y="5443538"/>
            <a:ext cx="5486400" cy="804862"/>
          </a:xfrm>
        </p:spPr>
        <p:txBody>
          <a:bodyPr/>
          <a:lstStyle>
            <a:lvl1pPr marL="0" indent="0" algn="ctr">
              <a:buNone/>
              <a:defRPr sz="1400"/>
            </a:lvl1pPr>
            <a:lvl2pPr marL="457130" indent="0">
              <a:buNone/>
              <a:defRPr sz="1200"/>
            </a:lvl2pPr>
            <a:lvl3pPr marL="914262" indent="0">
              <a:buNone/>
              <a:defRPr sz="1000"/>
            </a:lvl3pPr>
            <a:lvl4pPr marL="1371392" indent="0">
              <a:buNone/>
              <a:defRPr sz="900"/>
            </a:lvl4pPr>
            <a:lvl5pPr marL="1828523" indent="0">
              <a:buNone/>
              <a:defRPr sz="900"/>
            </a:lvl5pPr>
            <a:lvl6pPr marL="2285654" indent="0">
              <a:buNone/>
              <a:defRPr sz="900"/>
            </a:lvl6pPr>
            <a:lvl7pPr marL="2742784" indent="0">
              <a:buNone/>
              <a:defRPr sz="900"/>
            </a:lvl7pPr>
            <a:lvl8pPr marL="3199915" indent="0">
              <a:buNone/>
              <a:defRPr sz="900"/>
            </a:lvl8pPr>
            <a:lvl9pPr marL="3657046" indent="0">
              <a:buNone/>
              <a:defRPr sz="900"/>
            </a:lvl9pPr>
          </a:lstStyle>
          <a:p>
            <a:pPr lvl="0"/>
            <a:r>
              <a:rPr lang="en-US" dirty="0" smtClean="0"/>
              <a:t>Click to edit Master text styles</a:t>
            </a:r>
          </a:p>
        </p:txBody>
      </p:sp>
      <p:sp>
        <p:nvSpPr>
          <p:cNvPr id="2" name="Title 1"/>
          <p:cNvSpPr>
            <a:spLocks noGrp="1"/>
          </p:cNvSpPr>
          <p:nvPr>
            <p:ph type="title"/>
          </p:nvPr>
        </p:nvSpPr>
        <p:spPr>
          <a:xfrm>
            <a:off x="1828800" y="4876800"/>
            <a:ext cx="5486400" cy="566738"/>
          </a:xfrm>
        </p:spPr>
        <p:txBody>
          <a:bodyPr anchor="b"/>
          <a:lstStyle>
            <a:lvl1pPr algn="ctr">
              <a:defRPr sz="2000" b="1"/>
            </a:lvl1pPr>
          </a:lstStyle>
          <a:p>
            <a:r>
              <a:rPr lang="en-US" dirty="0" smtClean="0"/>
              <a:t>Click to edit Master title style</a:t>
            </a:r>
            <a:endParaRPr lang="en-US" dirty="0"/>
          </a:p>
        </p:txBody>
      </p:sp>
    </p:spTree>
    <p:extLst>
      <p:ext uri="{BB962C8B-B14F-4D97-AF65-F5344CB8AC3E}">
        <p14:creationId xmlns:p14="http://schemas.microsoft.com/office/powerpoint/2010/main" val="239539661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woObj" preserve="1">
  <p:cSld name="Contact Us">
    <p:bg>
      <p:bgPr>
        <a:gradFill>
          <a:gsLst>
            <a:gs pos="0">
              <a:schemeClr val="accent1">
                <a:lumMod val="50000"/>
              </a:schemeClr>
            </a:gs>
            <a:gs pos="100000">
              <a:schemeClr val="accent1"/>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71600" y="76201"/>
            <a:ext cx="6324600" cy="715962"/>
          </a:xfrm>
        </p:spPr>
        <p:txBody>
          <a:bodyPr>
            <a:noAutofit/>
          </a:bodyPr>
          <a:lstStyle>
            <a:lvl1pPr algn="ctr">
              <a:defRPr sz="3200"/>
            </a:lvl1pPr>
          </a:lstStyle>
          <a:p>
            <a:r>
              <a:rPr lang="en-US" dirty="0" smtClean="0"/>
              <a:t>Click to edit Master title style</a:t>
            </a:r>
            <a:endParaRPr lang="en-US" dirty="0"/>
          </a:p>
        </p:txBody>
      </p:sp>
      <p:sp>
        <p:nvSpPr>
          <p:cNvPr id="3" name="Content Placeholder 2"/>
          <p:cNvSpPr>
            <a:spLocks noGrp="1"/>
          </p:cNvSpPr>
          <p:nvPr>
            <p:ph sz="half" idx="1"/>
          </p:nvPr>
        </p:nvSpPr>
        <p:spPr>
          <a:xfrm>
            <a:off x="1295400" y="1066800"/>
            <a:ext cx="4076700" cy="529971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5638800" y="1447800"/>
            <a:ext cx="3276600" cy="39624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54396835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Content No Side Graphic">
    <p:spTree>
      <p:nvGrpSpPr>
        <p:cNvPr id="1" name=""/>
        <p:cNvGrpSpPr/>
        <p:nvPr/>
      </p:nvGrpSpPr>
      <p:grpSpPr>
        <a:xfrm>
          <a:off x="0" y="0"/>
          <a:ext cx="0" cy="0"/>
          <a:chOff x="0" y="0"/>
          <a:chExt cx="0" cy="0"/>
        </a:xfrm>
      </p:grpSpPr>
      <p:sp>
        <p:nvSpPr>
          <p:cNvPr id="13"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043707-D22F-4204-A7C8-4F8185DDA1A8}" type="datetime1">
              <a:rPr lang="en-US" smtClean="0"/>
              <a:t>3/19/2014</a:t>
            </a:fld>
            <a:endParaRPr lang="en-US"/>
          </a:p>
        </p:txBody>
      </p:sp>
      <p:sp>
        <p:nvSpPr>
          <p:cNvPr id="14"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Developed by The Moss Group</a:t>
            </a:r>
            <a:endParaRPr lang="en-US" dirty="0"/>
          </a:p>
        </p:txBody>
      </p:sp>
      <p:sp>
        <p:nvSpPr>
          <p:cNvPr id="15"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99AA8B-2E7A-4BBC-8FDE-CA7CF71DD330}" type="slidenum">
              <a:rPr lang="en-US" smtClean="0"/>
              <a:t>‹#›</a:t>
            </a:fld>
            <a:endParaRPr lang="en-US"/>
          </a:p>
        </p:txBody>
      </p:sp>
      <p:sp>
        <p:nvSpPr>
          <p:cNvPr id="4" name="Content Placeholder 3"/>
          <p:cNvSpPr>
            <a:spLocks noGrp="1"/>
          </p:cNvSpPr>
          <p:nvPr>
            <p:ph sz="quarter" idx="10"/>
          </p:nvPr>
        </p:nvSpPr>
        <p:spPr>
          <a:xfrm>
            <a:off x="304800" y="670091"/>
            <a:ext cx="76962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1"/>
          <p:cNvSpPr>
            <a:spLocks noGrp="1"/>
          </p:cNvSpPr>
          <p:nvPr>
            <p:ph type="title"/>
          </p:nvPr>
        </p:nvSpPr>
        <p:spPr>
          <a:xfrm>
            <a:off x="87084" y="-4822"/>
            <a:ext cx="6553202" cy="525463"/>
          </a:xfrm>
        </p:spPr>
        <p:txBody>
          <a:bodyPr/>
          <a:lstStyle/>
          <a:p>
            <a:r>
              <a:rPr lang="en-US" smtClean="0"/>
              <a:t>Click to edit Master title style</a:t>
            </a:r>
            <a:endParaRPr lang="en-US"/>
          </a:p>
        </p:txBody>
      </p:sp>
    </p:spTree>
    <p:extLst>
      <p:ext uri="{BB962C8B-B14F-4D97-AF65-F5344CB8AC3E}">
        <p14:creationId xmlns:p14="http://schemas.microsoft.com/office/powerpoint/2010/main" val="366775970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10" name="box"/>
          <p:cNvSpPr/>
          <p:nvPr userDrawn="1"/>
        </p:nvSpPr>
        <p:spPr>
          <a:xfrm rot="10800000">
            <a:off x="0" y="1066801"/>
            <a:ext cx="9144000" cy="627063"/>
          </a:xfrm>
          <a:prstGeom prst="rect">
            <a:avLst/>
          </a:prstGeom>
          <a:gradFill flip="none" rotWithShape="1">
            <a:gsLst>
              <a:gs pos="69000">
                <a:schemeClr val="accent1">
                  <a:lumMod val="90000"/>
                  <a:lumOff val="10000"/>
                </a:schemeClr>
              </a:gs>
              <a:gs pos="100000">
                <a:schemeClr val="accent1">
                  <a:lumMod val="75000"/>
                </a:schemeClr>
              </a:gs>
            </a:gsLst>
            <a:lin ang="5400000" scaled="0"/>
            <a:tileRect/>
          </a:gradFill>
          <a:ln>
            <a:noFill/>
          </a:ln>
          <a:effectLst>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426" tIns="45714" rIns="91426" bIns="45714" rtlCol="0" anchor="ctr"/>
          <a:lstStyle/>
          <a:p>
            <a:pPr algn="ctr"/>
            <a:endParaRPr lang="en-US"/>
          </a:p>
        </p:txBody>
      </p:sp>
      <p:sp>
        <p:nvSpPr>
          <p:cNvPr id="3" name="Subtitle 2"/>
          <p:cNvSpPr>
            <a:spLocks noGrp="1"/>
          </p:cNvSpPr>
          <p:nvPr>
            <p:ph type="subTitle" idx="1"/>
          </p:nvPr>
        </p:nvSpPr>
        <p:spPr>
          <a:xfrm>
            <a:off x="1295400" y="1143000"/>
            <a:ext cx="6096000" cy="609600"/>
          </a:xfrm>
        </p:spPr>
        <p:txBody>
          <a:bodyPr>
            <a:normAutofit/>
          </a:bodyPr>
          <a:lstStyle>
            <a:lvl1pPr marL="0" indent="0" algn="ctr">
              <a:buNone/>
              <a:defRPr sz="2400">
                <a:solidFill>
                  <a:schemeClr val="bg1">
                    <a:lumMod val="85000"/>
                  </a:schemeClr>
                </a:solidFill>
              </a:defRPr>
            </a:lvl1pPr>
            <a:lvl2pPr marL="457130" indent="0" algn="ctr">
              <a:buNone/>
              <a:defRPr>
                <a:solidFill>
                  <a:schemeClr val="tx1">
                    <a:tint val="75000"/>
                  </a:schemeClr>
                </a:solidFill>
              </a:defRPr>
            </a:lvl2pPr>
            <a:lvl3pPr marL="914262" indent="0" algn="ctr">
              <a:buNone/>
              <a:defRPr>
                <a:solidFill>
                  <a:schemeClr val="tx1">
                    <a:tint val="75000"/>
                  </a:schemeClr>
                </a:solidFill>
              </a:defRPr>
            </a:lvl3pPr>
            <a:lvl4pPr marL="1371392" indent="0" algn="ctr">
              <a:buNone/>
              <a:defRPr>
                <a:solidFill>
                  <a:schemeClr val="tx1">
                    <a:tint val="75000"/>
                  </a:schemeClr>
                </a:solidFill>
              </a:defRPr>
            </a:lvl4pPr>
            <a:lvl5pPr marL="1828523" indent="0" algn="ctr">
              <a:buNone/>
              <a:defRPr>
                <a:solidFill>
                  <a:schemeClr val="tx1">
                    <a:tint val="75000"/>
                  </a:schemeClr>
                </a:solidFill>
              </a:defRPr>
            </a:lvl5pPr>
            <a:lvl6pPr marL="2285654" indent="0" algn="ctr">
              <a:buNone/>
              <a:defRPr>
                <a:solidFill>
                  <a:schemeClr val="tx1">
                    <a:tint val="75000"/>
                  </a:schemeClr>
                </a:solidFill>
              </a:defRPr>
            </a:lvl6pPr>
            <a:lvl7pPr marL="2742784" indent="0" algn="ctr">
              <a:buNone/>
              <a:defRPr>
                <a:solidFill>
                  <a:schemeClr val="tx1">
                    <a:tint val="75000"/>
                  </a:schemeClr>
                </a:solidFill>
              </a:defRPr>
            </a:lvl7pPr>
            <a:lvl8pPr marL="3199915" indent="0" algn="ctr">
              <a:buNone/>
              <a:defRPr>
                <a:solidFill>
                  <a:schemeClr val="tx1">
                    <a:tint val="75000"/>
                  </a:schemeClr>
                </a:solidFill>
              </a:defRPr>
            </a:lvl8pPr>
            <a:lvl9pPr marL="3657046" indent="0" algn="ctr">
              <a:buNone/>
              <a:defRPr>
                <a:solidFill>
                  <a:schemeClr val="tx1">
                    <a:tint val="75000"/>
                  </a:schemeClr>
                </a:solidFill>
              </a:defRPr>
            </a:lvl9pPr>
          </a:lstStyle>
          <a:p>
            <a:r>
              <a:rPr lang="en-US" dirty="0" smtClean="0"/>
              <a:t>Click to edit Master subtitle style</a:t>
            </a:r>
            <a:endParaRPr lang="en-US" dirty="0"/>
          </a:p>
        </p:txBody>
      </p:sp>
      <p:sp>
        <p:nvSpPr>
          <p:cNvPr id="2" name="Title 1"/>
          <p:cNvSpPr>
            <a:spLocks noGrp="1"/>
          </p:cNvSpPr>
          <p:nvPr>
            <p:ph type="ctrTitle"/>
          </p:nvPr>
        </p:nvSpPr>
        <p:spPr>
          <a:xfrm>
            <a:off x="533400" y="542049"/>
            <a:ext cx="8458200" cy="677151"/>
          </a:xfrm>
        </p:spPr>
        <p:txBody>
          <a:bodyPr anchor="b">
            <a:noAutofit/>
          </a:bodyPr>
          <a:lstStyle>
            <a:lvl1pPr algn="ctr">
              <a:defRPr sz="4000"/>
            </a:lvl1pPr>
          </a:lstStyle>
          <a:p>
            <a:r>
              <a:rPr lang="en-US" dirty="0" smtClean="0"/>
              <a:t>Click to edit Master title style</a:t>
            </a:r>
            <a:endParaRPr lang="en-US" dirty="0"/>
          </a:p>
        </p:txBody>
      </p:sp>
      <p:sp>
        <p:nvSpPr>
          <p:cNvPr id="29" name="box"/>
          <p:cNvSpPr/>
          <p:nvPr userDrawn="1"/>
        </p:nvSpPr>
        <p:spPr>
          <a:xfrm rot="10800000">
            <a:off x="0" y="1070360"/>
            <a:ext cx="9144000" cy="18288"/>
          </a:xfrm>
          <a:prstGeom prst="rect">
            <a:avLst/>
          </a:prstGeom>
          <a:solidFill>
            <a:schemeClr val="bg1"/>
          </a:solidFill>
          <a:ln>
            <a:noFill/>
          </a:ln>
          <a:effectLst>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426" tIns="45714" rIns="91426" bIns="45714" rtlCol="0" anchor="ctr"/>
          <a:lstStyle/>
          <a:p>
            <a:pPr algn="ctr"/>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4500"/>
            <a:ext cx="9144000" cy="5143500"/>
          </a:xfrm>
          <a:prstGeom prst="rect">
            <a:avLst/>
          </a:prstGeom>
        </p:spPr>
      </p:pic>
    </p:spTree>
    <p:extLst>
      <p:ext uri="{BB962C8B-B14F-4D97-AF65-F5344CB8AC3E}">
        <p14:creationId xmlns:p14="http://schemas.microsoft.com/office/powerpoint/2010/main" val="1515771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10" presetClass="entr" presetSubtype="0" fill="hold" grpId="0" nodeType="withEffect">
                                  <p:stCondLst>
                                    <p:cond delay="290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withEffect">
                  <p:stCondLst>
                    <p:cond delay="290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Lst>
      </p:bldP>
      <p:bldP spid="2"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28800" y="0"/>
            <a:ext cx="7315200" cy="715962"/>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2209800" y="990601"/>
            <a:ext cx="6324600" cy="41148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90199611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 preserve="1">
  <p:cSld name="1_Title and Content">
    <p:bg>
      <p:bgPr>
        <a:solidFill>
          <a:schemeClr val="bg1"/>
        </a:solidFill>
        <a:effectLst/>
      </p:bgPr>
    </p:bg>
    <p:spTree>
      <p:nvGrpSpPr>
        <p:cNvPr id="1" name=""/>
        <p:cNvGrpSpPr/>
        <p:nvPr/>
      </p:nvGrpSpPr>
      <p:grpSpPr>
        <a:xfrm>
          <a:off x="0" y="0"/>
          <a:ext cx="0" cy="0"/>
          <a:chOff x="0" y="0"/>
          <a:chExt cx="0" cy="0"/>
        </a:xfrm>
      </p:grpSpPr>
      <p:sp>
        <p:nvSpPr>
          <p:cNvPr id="12" name="box"/>
          <p:cNvSpPr/>
          <p:nvPr userDrawn="1"/>
        </p:nvSpPr>
        <p:spPr>
          <a:xfrm rot="10800000">
            <a:off x="1718938" y="0"/>
            <a:ext cx="186061" cy="6858000"/>
          </a:xfrm>
          <a:prstGeom prst="rect">
            <a:avLst/>
          </a:prstGeom>
          <a:gradFill flip="none" rotWithShape="1">
            <a:gsLst>
              <a:gs pos="0">
                <a:schemeClr val="bg1"/>
              </a:gs>
              <a:gs pos="100000">
                <a:schemeClr val="tx1">
                  <a:lumMod val="65000"/>
                  <a:lumOff val="35000"/>
                </a:schemeClr>
              </a:gs>
            </a:gsLst>
            <a:lin ang="0" scaled="1"/>
            <a:tileRect/>
          </a:gradFill>
          <a:ln>
            <a:noFill/>
          </a:ln>
          <a:effectLst>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426" tIns="45714" rIns="91426" bIns="45714" rtlCol="0" anchor="ctr"/>
          <a:lstStyle/>
          <a:p>
            <a:pPr algn="ctr"/>
            <a:endParaRPr lang="en-US"/>
          </a:p>
        </p:txBody>
      </p:sp>
      <p:sp>
        <p:nvSpPr>
          <p:cNvPr id="13" name="lg_box"/>
          <p:cNvSpPr/>
          <p:nvPr userDrawn="1"/>
        </p:nvSpPr>
        <p:spPr>
          <a:xfrm rot="10800000">
            <a:off x="1811968" y="-10"/>
            <a:ext cx="7332032" cy="685810"/>
          </a:xfrm>
          <a:prstGeom prst="rect">
            <a:avLst/>
          </a:prstGeom>
          <a:gradFill flip="none" rotWithShape="1">
            <a:gsLst>
              <a:gs pos="0">
                <a:schemeClr val="bg1">
                  <a:lumMod val="75000"/>
                </a:schemeClr>
              </a:gs>
              <a:gs pos="100000">
                <a:schemeClr val="bg1">
                  <a:lumMod val="55000"/>
                </a:schemeClr>
              </a:gs>
            </a:gsLst>
            <a:lin ang="5400000" scaled="0"/>
            <a:tileRect/>
          </a:gradFill>
          <a:ln>
            <a:noFill/>
          </a:ln>
          <a:effectLst>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426" tIns="45714" rIns="91426" bIns="45714" rtlCol="0" anchor="ctr"/>
          <a:lstStyle/>
          <a:p>
            <a:pPr algn="ctr"/>
            <a:endParaRPr lang="en-US"/>
          </a:p>
        </p:txBody>
      </p:sp>
      <p:sp>
        <p:nvSpPr>
          <p:cNvPr id="14" name="line"/>
          <p:cNvSpPr/>
          <p:nvPr userDrawn="1"/>
        </p:nvSpPr>
        <p:spPr>
          <a:xfrm rot="10800000">
            <a:off x="1783080" y="713567"/>
            <a:ext cx="7360920" cy="18288"/>
          </a:xfrm>
          <a:prstGeom prst="rect">
            <a:avLst/>
          </a:prstGeom>
          <a:solidFill>
            <a:schemeClr val="tx1"/>
          </a:solidFill>
          <a:ln>
            <a:noFill/>
          </a:ln>
          <a:effectLst>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426" tIns="45714" rIns="91426" bIns="45714" rtlCol="0" anchor="ctr"/>
          <a:lstStyle/>
          <a:p>
            <a:pPr algn="ctr"/>
            <a:endParaRPr lang="en-US"/>
          </a:p>
        </p:txBody>
      </p:sp>
      <p:sp>
        <p:nvSpPr>
          <p:cNvPr id="15" name="line"/>
          <p:cNvSpPr/>
          <p:nvPr userDrawn="1"/>
        </p:nvSpPr>
        <p:spPr>
          <a:xfrm>
            <a:off x="1762648" y="4779"/>
            <a:ext cx="18288" cy="6858000"/>
          </a:xfrm>
          <a:prstGeom prst="rect">
            <a:avLst/>
          </a:prstGeom>
          <a:solidFill>
            <a:schemeClr val="tx1"/>
          </a:solidFill>
          <a:ln>
            <a:noFill/>
          </a:ln>
          <a:effectLst>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426" tIns="45714" rIns="91426" bIns="45714" rtlCol="0" anchor="ctr"/>
          <a:lstStyle/>
          <a:p>
            <a:pPr algn="ctr"/>
            <a:endParaRPr lang="en-US"/>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714500" cy="6858000"/>
          </a:xfrm>
          <a:prstGeom prst="rect">
            <a:avLst/>
          </a:prstGeom>
        </p:spPr>
      </p:pic>
    </p:spTree>
    <p:extLst>
      <p:ext uri="{BB962C8B-B14F-4D97-AF65-F5344CB8AC3E}">
        <p14:creationId xmlns:p14="http://schemas.microsoft.com/office/powerpoint/2010/main" val="324342463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Elements - Clipar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05000" y="228601"/>
            <a:ext cx="6858000" cy="715962"/>
          </a:xfrm>
        </p:spPr>
        <p:txBody>
          <a:bodyPr>
            <a:normAutofit/>
          </a:bodyPr>
          <a:lstStyle>
            <a:lvl1pPr algn="ctr">
              <a:defRPr sz="3600">
                <a:solidFill>
                  <a:schemeClr val="bg1">
                    <a:lumMod val="65000"/>
                  </a:schemeClr>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807285800"/>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231740" indent="-231740">
              <a:buFont typeface="Arial" pitchFamily="34" charset="0"/>
              <a:buChar char="•"/>
              <a:defRPr sz="2400"/>
            </a:lvl1pPr>
            <a:lvl2pPr marL="457130" indent="-231740">
              <a:buFont typeface="Arial" pitchFamily="34" charset="0"/>
              <a:buChar char="•"/>
              <a:defRPr/>
            </a:lvl2pPr>
            <a:lvl3pPr marL="855534" indent="-231740">
              <a:buFont typeface="Arial" pitchFamily="34" charset="0"/>
              <a:buChar char="•"/>
              <a:defRPr sz="1800"/>
            </a:lvl3pPr>
            <a:lvl4pPr marL="1146002" indent="-231740">
              <a:buFont typeface="Arial" pitchFamily="34" charset="0"/>
              <a:buChar char="•"/>
              <a:tabLst/>
              <a:defRPr sz="1600"/>
            </a:lvl4pPr>
            <a:lvl5pPr marL="1487263" indent="-231740">
              <a:buFont typeface="Arial" pitchFamily="34" charset="0"/>
              <a:buChar char="•"/>
              <a:tabLst/>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988729612"/>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genda/Summary">
    <p:spTree>
      <p:nvGrpSpPr>
        <p:cNvPr id="1" name=""/>
        <p:cNvGrpSpPr/>
        <p:nvPr/>
      </p:nvGrpSpPr>
      <p:grpSpPr>
        <a:xfrm>
          <a:off x="0" y="0"/>
          <a:ext cx="0" cy="0"/>
          <a:chOff x="0" y="0"/>
          <a:chExt cx="0" cy="0"/>
        </a:xfrm>
      </p:grpSpPr>
      <p:sp>
        <p:nvSpPr>
          <p:cNvPr id="9" name="Text Placeholder 8"/>
          <p:cNvSpPr>
            <a:spLocks noGrp="1"/>
          </p:cNvSpPr>
          <p:nvPr>
            <p:ph type="body" sz="quarter" idx="15"/>
          </p:nvPr>
        </p:nvSpPr>
        <p:spPr>
          <a:xfrm>
            <a:off x="4114800" y="990600"/>
            <a:ext cx="4191000" cy="838200"/>
          </a:xfrm>
        </p:spPr>
        <p:txBody>
          <a:bodyPr anchor="ctr">
            <a:normAutofit/>
          </a:bodyPr>
          <a:lstStyle>
            <a:lvl1pPr marL="57141" indent="0">
              <a:buFontTx/>
              <a:buNone/>
              <a:defRPr sz="1800" baseline="0"/>
            </a:lvl1pPr>
          </a:lstStyle>
          <a:p>
            <a:pPr lvl="0"/>
            <a:r>
              <a:rPr lang="en-US" dirty="0" smtClean="0"/>
              <a:t>Click to edit Master text styles</a:t>
            </a:r>
          </a:p>
        </p:txBody>
      </p:sp>
      <p:sp>
        <p:nvSpPr>
          <p:cNvPr id="7" name="Text Placeholder 8"/>
          <p:cNvSpPr>
            <a:spLocks noGrp="1"/>
          </p:cNvSpPr>
          <p:nvPr>
            <p:ph type="body" sz="quarter" idx="16"/>
          </p:nvPr>
        </p:nvSpPr>
        <p:spPr>
          <a:xfrm>
            <a:off x="4114800" y="1828800"/>
            <a:ext cx="4191000" cy="838200"/>
          </a:xfrm>
        </p:spPr>
        <p:txBody>
          <a:bodyPr anchor="ctr">
            <a:normAutofit/>
          </a:bodyPr>
          <a:lstStyle>
            <a:lvl1pPr marL="57141" indent="0">
              <a:buFontTx/>
              <a:buNone/>
              <a:defRPr sz="1800" baseline="0"/>
            </a:lvl1pPr>
          </a:lstStyle>
          <a:p>
            <a:pPr lvl="0"/>
            <a:r>
              <a:rPr lang="en-US" dirty="0" smtClean="0"/>
              <a:t>Click to edit Master text styles</a:t>
            </a:r>
          </a:p>
        </p:txBody>
      </p:sp>
      <p:sp>
        <p:nvSpPr>
          <p:cNvPr id="8" name="Text Placeholder 8"/>
          <p:cNvSpPr>
            <a:spLocks noGrp="1"/>
          </p:cNvSpPr>
          <p:nvPr>
            <p:ph type="body" sz="quarter" idx="17"/>
          </p:nvPr>
        </p:nvSpPr>
        <p:spPr>
          <a:xfrm>
            <a:off x="4114800" y="2667000"/>
            <a:ext cx="4191000" cy="838200"/>
          </a:xfrm>
        </p:spPr>
        <p:txBody>
          <a:bodyPr anchor="ctr">
            <a:normAutofit/>
          </a:bodyPr>
          <a:lstStyle>
            <a:lvl1pPr marL="57141" indent="0">
              <a:buFontTx/>
              <a:buNone/>
              <a:defRPr sz="1800" baseline="0"/>
            </a:lvl1pPr>
          </a:lstStyle>
          <a:p>
            <a:pPr lvl="0"/>
            <a:r>
              <a:rPr lang="en-US" dirty="0" smtClean="0"/>
              <a:t>Click to edit Master text styles</a:t>
            </a:r>
          </a:p>
        </p:txBody>
      </p:sp>
      <p:sp>
        <p:nvSpPr>
          <p:cNvPr id="12" name="Text Placeholder 8"/>
          <p:cNvSpPr>
            <a:spLocks noGrp="1"/>
          </p:cNvSpPr>
          <p:nvPr>
            <p:ph type="body" sz="quarter" idx="18"/>
          </p:nvPr>
        </p:nvSpPr>
        <p:spPr>
          <a:xfrm>
            <a:off x="4114800" y="3505200"/>
            <a:ext cx="4191000" cy="838200"/>
          </a:xfrm>
        </p:spPr>
        <p:txBody>
          <a:bodyPr anchor="ctr">
            <a:normAutofit/>
          </a:bodyPr>
          <a:lstStyle>
            <a:lvl1pPr marL="57141" indent="0">
              <a:buFontTx/>
              <a:buNone/>
              <a:defRPr sz="1800" baseline="0"/>
            </a:lvl1pPr>
          </a:lstStyle>
          <a:p>
            <a:pPr lvl="0"/>
            <a:r>
              <a:rPr lang="en-US" dirty="0" smtClean="0"/>
              <a:t>Click to edit Master text styles</a:t>
            </a:r>
          </a:p>
        </p:txBody>
      </p:sp>
      <p:sp>
        <p:nvSpPr>
          <p:cNvPr id="11" name="Title 1"/>
          <p:cNvSpPr>
            <a:spLocks noGrp="1"/>
          </p:cNvSpPr>
          <p:nvPr>
            <p:ph type="title"/>
          </p:nvPr>
        </p:nvSpPr>
        <p:spPr>
          <a:xfrm>
            <a:off x="1828800" y="-30162"/>
            <a:ext cx="7315200" cy="715962"/>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609404704"/>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286000" y="1066800"/>
            <a:ext cx="3200400" cy="639762"/>
          </a:xfrm>
        </p:spPr>
        <p:txBody>
          <a:bodyPr anchor="b">
            <a:noAutofit/>
          </a:bodyPr>
          <a:lstStyle>
            <a:lvl1pPr marL="0" indent="0">
              <a:buNone/>
              <a:defRPr sz="2000" b="1"/>
            </a:lvl1pPr>
            <a:lvl2pPr marL="457130" indent="0">
              <a:buNone/>
              <a:defRPr sz="2000" b="1"/>
            </a:lvl2pPr>
            <a:lvl3pPr marL="914262" indent="0">
              <a:buNone/>
              <a:defRPr sz="1800" b="1"/>
            </a:lvl3pPr>
            <a:lvl4pPr marL="1371392" indent="0">
              <a:buNone/>
              <a:defRPr sz="1600" b="1"/>
            </a:lvl4pPr>
            <a:lvl5pPr marL="1828523" indent="0">
              <a:buNone/>
              <a:defRPr sz="1600" b="1"/>
            </a:lvl5pPr>
            <a:lvl6pPr marL="2285654" indent="0">
              <a:buNone/>
              <a:defRPr sz="1600" b="1"/>
            </a:lvl6pPr>
            <a:lvl7pPr marL="2742784" indent="0">
              <a:buNone/>
              <a:defRPr sz="1600" b="1"/>
            </a:lvl7pPr>
            <a:lvl8pPr marL="3199915" indent="0">
              <a:buNone/>
              <a:defRPr sz="1600" b="1"/>
            </a:lvl8pPr>
            <a:lvl9pPr marL="3657046"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2286000" y="1763713"/>
            <a:ext cx="3200400" cy="4408488"/>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5559426" y="1055688"/>
            <a:ext cx="2898775" cy="639762"/>
          </a:xfrm>
        </p:spPr>
        <p:txBody>
          <a:bodyPr anchor="b">
            <a:noAutofit/>
          </a:bodyPr>
          <a:lstStyle>
            <a:lvl1pPr marL="0" indent="0">
              <a:buNone/>
              <a:defRPr sz="2000" b="1"/>
            </a:lvl1pPr>
            <a:lvl2pPr marL="457130" indent="0">
              <a:buNone/>
              <a:defRPr sz="2000" b="1"/>
            </a:lvl2pPr>
            <a:lvl3pPr marL="914262" indent="0">
              <a:buNone/>
              <a:defRPr sz="1800" b="1"/>
            </a:lvl3pPr>
            <a:lvl4pPr marL="1371392" indent="0">
              <a:buNone/>
              <a:defRPr sz="1600" b="1"/>
            </a:lvl4pPr>
            <a:lvl5pPr marL="1828523" indent="0">
              <a:buNone/>
              <a:defRPr sz="1600" b="1"/>
            </a:lvl5pPr>
            <a:lvl6pPr marL="2285654" indent="0">
              <a:buNone/>
              <a:defRPr sz="1600" b="1"/>
            </a:lvl6pPr>
            <a:lvl7pPr marL="2742784" indent="0">
              <a:buNone/>
              <a:defRPr sz="1600" b="1"/>
            </a:lvl7pPr>
            <a:lvl8pPr marL="3199915" indent="0">
              <a:buNone/>
              <a:defRPr sz="1600" b="1"/>
            </a:lvl8pPr>
            <a:lvl9pPr marL="3657046"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5559426" y="1752600"/>
            <a:ext cx="2898775" cy="4408488"/>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81738670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28800" y="0"/>
            <a:ext cx="7315200" cy="715962"/>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2209800" y="990601"/>
            <a:ext cx="6324600" cy="41148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878765978"/>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86000" y="3209924"/>
            <a:ext cx="5751513"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2286000" y="1676400"/>
            <a:ext cx="5751513" cy="1500187"/>
          </a:xfrm>
        </p:spPr>
        <p:txBody>
          <a:bodyPr anchor="b"/>
          <a:lstStyle>
            <a:lvl1pPr marL="0" indent="0">
              <a:buNone/>
              <a:defRPr sz="2000">
                <a:solidFill>
                  <a:schemeClr val="tx1">
                    <a:tint val="75000"/>
                  </a:schemeClr>
                </a:solidFill>
              </a:defRPr>
            </a:lvl1pPr>
            <a:lvl2pPr marL="457130" indent="0">
              <a:buNone/>
              <a:defRPr sz="1800">
                <a:solidFill>
                  <a:schemeClr val="tx1">
                    <a:tint val="75000"/>
                  </a:schemeClr>
                </a:solidFill>
              </a:defRPr>
            </a:lvl2pPr>
            <a:lvl3pPr marL="914262" indent="0">
              <a:buNone/>
              <a:defRPr sz="1600">
                <a:solidFill>
                  <a:schemeClr val="tx1">
                    <a:tint val="75000"/>
                  </a:schemeClr>
                </a:solidFill>
              </a:defRPr>
            </a:lvl3pPr>
            <a:lvl4pPr marL="1371392" indent="0">
              <a:buNone/>
              <a:defRPr sz="1400">
                <a:solidFill>
                  <a:schemeClr val="tx1">
                    <a:tint val="75000"/>
                  </a:schemeClr>
                </a:solidFill>
              </a:defRPr>
            </a:lvl4pPr>
            <a:lvl5pPr marL="1828523" indent="0">
              <a:buNone/>
              <a:defRPr sz="1400">
                <a:solidFill>
                  <a:schemeClr val="tx1">
                    <a:tint val="75000"/>
                  </a:schemeClr>
                </a:solidFill>
              </a:defRPr>
            </a:lvl5pPr>
            <a:lvl6pPr marL="2285654" indent="0">
              <a:buNone/>
              <a:defRPr sz="1400">
                <a:solidFill>
                  <a:schemeClr val="tx1">
                    <a:tint val="75000"/>
                  </a:schemeClr>
                </a:solidFill>
              </a:defRPr>
            </a:lvl6pPr>
            <a:lvl7pPr marL="2742784" indent="0">
              <a:buNone/>
              <a:defRPr sz="1400">
                <a:solidFill>
                  <a:schemeClr val="tx1">
                    <a:tint val="75000"/>
                  </a:schemeClr>
                </a:solidFill>
              </a:defRPr>
            </a:lvl7pPr>
            <a:lvl8pPr marL="3199915" indent="0">
              <a:buNone/>
              <a:defRPr sz="1400">
                <a:solidFill>
                  <a:schemeClr val="tx1">
                    <a:tint val="75000"/>
                  </a:schemeClr>
                </a:solidFill>
              </a:defRPr>
            </a:lvl8pPr>
            <a:lvl9pPr marL="3657046"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68028114"/>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057400" y="1219200"/>
            <a:ext cx="3048000" cy="39624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5791200" y="1219200"/>
            <a:ext cx="3048000" cy="39624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42974008"/>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Picture">
    <p:spTree>
      <p:nvGrpSpPr>
        <p:cNvPr id="1" name=""/>
        <p:cNvGrpSpPr/>
        <p:nvPr/>
      </p:nvGrpSpPr>
      <p:grpSpPr>
        <a:xfrm>
          <a:off x="0" y="0"/>
          <a:ext cx="0" cy="0"/>
          <a:chOff x="0" y="0"/>
          <a:chExt cx="0" cy="0"/>
        </a:xfrm>
      </p:grpSpPr>
      <p:sp>
        <p:nvSpPr>
          <p:cNvPr id="5" name="Content Placeholder 2"/>
          <p:cNvSpPr>
            <a:spLocks noGrp="1"/>
          </p:cNvSpPr>
          <p:nvPr>
            <p:ph sz="half" idx="1"/>
          </p:nvPr>
        </p:nvSpPr>
        <p:spPr>
          <a:xfrm>
            <a:off x="2438400" y="3276600"/>
            <a:ext cx="2667000" cy="2438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endParaRPr lang="en-US" dirty="0"/>
          </a:p>
        </p:txBody>
      </p:sp>
      <p:sp>
        <p:nvSpPr>
          <p:cNvPr id="6" name="Content Placeholder 3"/>
          <p:cNvSpPr>
            <a:spLocks noGrp="1"/>
          </p:cNvSpPr>
          <p:nvPr>
            <p:ph sz="half" idx="2"/>
          </p:nvPr>
        </p:nvSpPr>
        <p:spPr>
          <a:xfrm>
            <a:off x="1934936" y="1600200"/>
            <a:ext cx="3551464" cy="2362200"/>
          </a:xfrm>
        </p:spPr>
        <p:txBody>
          <a:bodyPr>
            <a:normAutofit/>
          </a:bodyPr>
          <a:lstStyle>
            <a:lvl1pPr>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endParaRPr lang="en-US" dirty="0"/>
          </a:p>
        </p:txBody>
      </p:sp>
      <p:sp>
        <p:nvSpPr>
          <p:cNvPr id="9" name="Content Placeholder 2"/>
          <p:cNvSpPr>
            <a:spLocks noGrp="1"/>
          </p:cNvSpPr>
          <p:nvPr>
            <p:ph sz="half" idx="14"/>
          </p:nvPr>
        </p:nvSpPr>
        <p:spPr>
          <a:xfrm>
            <a:off x="5943600" y="3276600"/>
            <a:ext cx="2667000" cy="2438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endParaRPr lang="en-US" dirty="0"/>
          </a:p>
        </p:txBody>
      </p:sp>
      <p:sp>
        <p:nvSpPr>
          <p:cNvPr id="10" name="Content Placeholder 3"/>
          <p:cNvSpPr>
            <a:spLocks noGrp="1"/>
          </p:cNvSpPr>
          <p:nvPr>
            <p:ph sz="half" idx="15"/>
          </p:nvPr>
        </p:nvSpPr>
        <p:spPr>
          <a:xfrm>
            <a:off x="5516336" y="1600200"/>
            <a:ext cx="3551464" cy="2438400"/>
          </a:xfrm>
        </p:spPr>
        <p:txBody>
          <a:bodyPr>
            <a:normAutofit/>
          </a:bodyPr>
          <a:lstStyle>
            <a:lvl1pPr>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endParaRPr lang="en-US" dirty="0"/>
          </a:p>
        </p:txBody>
      </p:sp>
      <p:sp>
        <p:nvSpPr>
          <p:cNvPr id="11" name="Title 1"/>
          <p:cNvSpPr>
            <a:spLocks noGrp="1"/>
          </p:cNvSpPr>
          <p:nvPr>
            <p:ph type="title"/>
          </p:nvPr>
        </p:nvSpPr>
        <p:spPr>
          <a:xfrm>
            <a:off x="1828800" y="0"/>
            <a:ext cx="7315200" cy="715962"/>
          </a:xfrm>
        </p:spPr>
        <p:txBody>
          <a:bodyPr/>
          <a:lstStyle/>
          <a:p>
            <a:r>
              <a:rPr lang="en-US" smtClean="0"/>
              <a:t>Click to edit Master title style</a:t>
            </a:r>
            <a:endParaRPr lang="en-US"/>
          </a:p>
        </p:txBody>
      </p:sp>
    </p:spTree>
    <p:extLst>
      <p:ext uri="{BB962C8B-B14F-4D97-AF65-F5344CB8AC3E}">
        <p14:creationId xmlns:p14="http://schemas.microsoft.com/office/powerpoint/2010/main" val="312966604"/>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hree Picture">
    <p:spTree>
      <p:nvGrpSpPr>
        <p:cNvPr id="1" name=""/>
        <p:cNvGrpSpPr/>
        <p:nvPr/>
      </p:nvGrpSpPr>
      <p:grpSpPr>
        <a:xfrm>
          <a:off x="0" y="0"/>
          <a:ext cx="0" cy="0"/>
          <a:chOff x="0" y="0"/>
          <a:chExt cx="0" cy="0"/>
        </a:xfrm>
      </p:grpSpPr>
      <p:sp>
        <p:nvSpPr>
          <p:cNvPr id="9" name="Content Placeholder 2"/>
          <p:cNvSpPr>
            <a:spLocks noGrp="1"/>
          </p:cNvSpPr>
          <p:nvPr>
            <p:ph sz="half" idx="1"/>
          </p:nvPr>
        </p:nvSpPr>
        <p:spPr>
          <a:xfrm>
            <a:off x="2209801" y="1189038"/>
            <a:ext cx="2057399" cy="2544763"/>
          </a:xfrm>
        </p:spPr>
        <p:txBody>
          <a:bodyPr lIns="274278" tIns="0" rIns="182852">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0" name="Content Placeholder 3"/>
          <p:cNvSpPr>
            <a:spLocks noGrp="1"/>
          </p:cNvSpPr>
          <p:nvPr>
            <p:ph sz="half" idx="2"/>
          </p:nvPr>
        </p:nvSpPr>
        <p:spPr>
          <a:xfrm>
            <a:off x="4343401" y="1189038"/>
            <a:ext cx="2057399" cy="2544763"/>
          </a:xfrm>
        </p:spPr>
        <p:txBody>
          <a:bodyPr lIns="274278" tIns="0" rIns="182852">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1" name="Content Placeholder 3"/>
          <p:cNvSpPr>
            <a:spLocks noGrp="1"/>
          </p:cNvSpPr>
          <p:nvPr>
            <p:ph sz="half" idx="14"/>
          </p:nvPr>
        </p:nvSpPr>
        <p:spPr>
          <a:xfrm>
            <a:off x="6477001" y="1189038"/>
            <a:ext cx="2057399" cy="2544763"/>
          </a:xfrm>
        </p:spPr>
        <p:txBody>
          <a:bodyPr lIns="274278" tIns="0" rIns="182852">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5" name="Content Placeholder 2"/>
          <p:cNvSpPr>
            <a:spLocks noGrp="1"/>
          </p:cNvSpPr>
          <p:nvPr>
            <p:ph sz="half" idx="15"/>
          </p:nvPr>
        </p:nvSpPr>
        <p:spPr>
          <a:xfrm>
            <a:off x="2209801" y="3200400"/>
            <a:ext cx="2057399" cy="1981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6" name="Content Placeholder 3"/>
          <p:cNvSpPr>
            <a:spLocks noGrp="1"/>
          </p:cNvSpPr>
          <p:nvPr>
            <p:ph sz="half" idx="16"/>
          </p:nvPr>
        </p:nvSpPr>
        <p:spPr>
          <a:xfrm>
            <a:off x="4343401" y="3200400"/>
            <a:ext cx="2057399" cy="1981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7" name="Content Placeholder 3"/>
          <p:cNvSpPr>
            <a:spLocks noGrp="1"/>
          </p:cNvSpPr>
          <p:nvPr>
            <p:ph sz="half" idx="17"/>
          </p:nvPr>
        </p:nvSpPr>
        <p:spPr>
          <a:xfrm>
            <a:off x="6477002" y="3200400"/>
            <a:ext cx="2057399" cy="1981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2" name="Title 1"/>
          <p:cNvSpPr>
            <a:spLocks noGrp="1"/>
          </p:cNvSpPr>
          <p:nvPr>
            <p:ph type="title"/>
          </p:nvPr>
        </p:nvSpPr>
        <p:spPr>
          <a:xfrm>
            <a:off x="1828800" y="0"/>
            <a:ext cx="7315200" cy="715962"/>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143821551"/>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0"/>
            <a:ext cx="6477000" cy="685800"/>
          </a:xfrm>
        </p:spPr>
        <p:txBody>
          <a:bodyPr anchor="b">
            <a:noAutofit/>
          </a:bodyPr>
          <a:lstStyle>
            <a:lvl1pPr algn="l">
              <a:defRPr sz="2400" b="1"/>
            </a:lvl1pPr>
          </a:lstStyle>
          <a:p>
            <a:r>
              <a:rPr lang="en-US" dirty="0" smtClean="0"/>
              <a:t>Click to edit Master title style</a:t>
            </a:r>
            <a:endParaRPr lang="en-US" dirty="0"/>
          </a:p>
        </p:txBody>
      </p:sp>
      <p:sp>
        <p:nvSpPr>
          <p:cNvPr id="3" name="Content Placeholder 2"/>
          <p:cNvSpPr>
            <a:spLocks noGrp="1"/>
          </p:cNvSpPr>
          <p:nvPr>
            <p:ph idx="1"/>
          </p:nvPr>
        </p:nvSpPr>
        <p:spPr>
          <a:xfrm>
            <a:off x="4419600" y="1004887"/>
            <a:ext cx="4343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209800" y="990600"/>
            <a:ext cx="1981200" cy="4095749"/>
          </a:xfrm>
        </p:spPr>
        <p:txBody>
          <a:bodyPr/>
          <a:lstStyle>
            <a:lvl1pPr marL="0" indent="0">
              <a:buNone/>
              <a:defRPr sz="1400"/>
            </a:lvl1pPr>
            <a:lvl2pPr marL="457130" indent="0">
              <a:buNone/>
              <a:defRPr sz="1200"/>
            </a:lvl2pPr>
            <a:lvl3pPr marL="914262" indent="0">
              <a:buNone/>
              <a:defRPr sz="1000"/>
            </a:lvl3pPr>
            <a:lvl4pPr marL="1371392" indent="0">
              <a:buNone/>
              <a:defRPr sz="900"/>
            </a:lvl4pPr>
            <a:lvl5pPr marL="1828523" indent="0">
              <a:buNone/>
              <a:defRPr sz="900"/>
            </a:lvl5pPr>
            <a:lvl6pPr marL="2285654" indent="0">
              <a:buNone/>
              <a:defRPr sz="900"/>
            </a:lvl6pPr>
            <a:lvl7pPr marL="2742784" indent="0">
              <a:buNone/>
              <a:defRPr sz="900"/>
            </a:lvl7pPr>
            <a:lvl8pPr marL="3199915" indent="0">
              <a:buNone/>
              <a:defRPr sz="900"/>
            </a:lvl8pPr>
            <a:lvl9pPr marL="3657046" indent="0">
              <a:buNone/>
              <a:defRPr sz="900"/>
            </a:lvl9pPr>
          </a:lstStyle>
          <a:p>
            <a:pPr lvl="0"/>
            <a:r>
              <a:rPr lang="en-US" smtClean="0"/>
              <a:t>Click to edit Master text styles</a:t>
            </a:r>
          </a:p>
        </p:txBody>
      </p:sp>
    </p:spTree>
    <p:extLst>
      <p:ext uri="{BB962C8B-B14F-4D97-AF65-F5344CB8AC3E}">
        <p14:creationId xmlns:p14="http://schemas.microsoft.com/office/powerpoint/2010/main" val="1275541996"/>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gradFill>
          <a:gsLst>
            <a:gs pos="0">
              <a:schemeClr val="accent1">
                <a:lumMod val="50000"/>
              </a:schemeClr>
            </a:gs>
            <a:gs pos="100000">
              <a:schemeClr val="accent1"/>
            </a:gs>
          </a:gsLst>
          <a:lin ang="5400000" scaled="0"/>
        </a:gradFill>
        <a:effectLst/>
      </p:bgPr>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828800" y="381000"/>
            <a:ext cx="5486400" cy="4114800"/>
          </a:xfrm>
        </p:spPr>
        <p:txBody>
          <a:bodyPr/>
          <a:lstStyle>
            <a:lvl1pPr marL="0" indent="0">
              <a:buNone/>
              <a:defRPr sz="3200"/>
            </a:lvl1pPr>
            <a:lvl2pPr marL="457130" indent="0">
              <a:buNone/>
              <a:defRPr sz="2800"/>
            </a:lvl2pPr>
            <a:lvl3pPr marL="914262" indent="0">
              <a:buNone/>
              <a:defRPr sz="2400"/>
            </a:lvl3pPr>
            <a:lvl4pPr marL="1371392" indent="0">
              <a:buNone/>
              <a:defRPr sz="2000"/>
            </a:lvl4pPr>
            <a:lvl5pPr marL="1828523" indent="0">
              <a:buNone/>
              <a:defRPr sz="2000"/>
            </a:lvl5pPr>
            <a:lvl6pPr marL="2285654" indent="0">
              <a:buNone/>
              <a:defRPr sz="2000"/>
            </a:lvl6pPr>
            <a:lvl7pPr marL="2742784" indent="0">
              <a:buNone/>
              <a:defRPr sz="2000"/>
            </a:lvl7pPr>
            <a:lvl8pPr marL="3199915" indent="0">
              <a:buNone/>
              <a:defRPr sz="2000"/>
            </a:lvl8pPr>
            <a:lvl9pPr marL="3657046" indent="0">
              <a:buNone/>
              <a:defRPr sz="2000"/>
            </a:lvl9pPr>
          </a:lstStyle>
          <a:p>
            <a:endParaRPr lang="en-US"/>
          </a:p>
        </p:txBody>
      </p:sp>
      <p:sp>
        <p:nvSpPr>
          <p:cNvPr id="4" name="Text Placeholder 3"/>
          <p:cNvSpPr>
            <a:spLocks noGrp="1"/>
          </p:cNvSpPr>
          <p:nvPr>
            <p:ph type="body" sz="half" idx="2"/>
          </p:nvPr>
        </p:nvSpPr>
        <p:spPr>
          <a:xfrm>
            <a:off x="1828800" y="5443538"/>
            <a:ext cx="5486400" cy="804862"/>
          </a:xfrm>
        </p:spPr>
        <p:txBody>
          <a:bodyPr/>
          <a:lstStyle>
            <a:lvl1pPr marL="0" indent="0" algn="ctr">
              <a:buNone/>
              <a:defRPr sz="1400"/>
            </a:lvl1pPr>
            <a:lvl2pPr marL="457130" indent="0">
              <a:buNone/>
              <a:defRPr sz="1200"/>
            </a:lvl2pPr>
            <a:lvl3pPr marL="914262" indent="0">
              <a:buNone/>
              <a:defRPr sz="1000"/>
            </a:lvl3pPr>
            <a:lvl4pPr marL="1371392" indent="0">
              <a:buNone/>
              <a:defRPr sz="900"/>
            </a:lvl4pPr>
            <a:lvl5pPr marL="1828523" indent="0">
              <a:buNone/>
              <a:defRPr sz="900"/>
            </a:lvl5pPr>
            <a:lvl6pPr marL="2285654" indent="0">
              <a:buNone/>
              <a:defRPr sz="900"/>
            </a:lvl6pPr>
            <a:lvl7pPr marL="2742784" indent="0">
              <a:buNone/>
              <a:defRPr sz="900"/>
            </a:lvl7pPr>
            <a:lvl8pPr marL="3199915" indent="0">
              <a:buNone/>
              <a:defRPr sz="900"/>
            </a:lvl8pPr>
            <a:lvl9pPr marL="3657046" indent="0">
              <a:buNone/>
              <a:defRPr sz="900"/>
            </a:lvl9pPr>
          </a:lstStyle>
          <a:p>
            <a:pPr lvl="0"/>
            <a:r>
              <a:rPr lang="en-US" dirty="0" smtClean="0"/>
              <a:t>Click to edit Master text styles</a:t>
            </a:r>
          </a:p>
        </p:txBody>
      </p:sp>
      <p:sp>
        <p:nvSpPr>
          <p:cNvPr id="2" name="Title 1"/>
          <p:cNvSpPr>
            <a:spLocks noGrp="1"/>
          </p:cNvSpPr>
          <p:nvPr>
            <p:ph type="title"/>
          </p:nvPr>
        </p:nvSpPr>
        <p:spPr>
          <a:xfrm>
            <a:off x="1828800" y="4876800"/>
            <a:ext cx="5486400" cy="566738"/>
          </a:xfrm>
        </p:spPr>
        <p:txBody>
          <a:bodyPr anchor="b"/>
          <a:lstStyle>
            <a:lvl1pPr algn="ctr">
              <a:defRPr sz="2000" b="1"/>
            </a:lvl1pPr>
          </a:lstStyle>
          <a:p>
            <a:r>
              <a:rPr lang="en-US" dirty="0" smtClean="0"/>
              <a:t>Click to edit Master title style</a:t>
            </a:r>
            <a:endParaRPr lang="en-US" dirty="0"/>
          </a:p>
        </p:txBody>
      </p:sp>
    </p:spTree>
    <p:extLst>
      <p:ext uri="{BB962C8B-B14F-4D97-AF65-F5344CB8AC3E}">
        <p14:creationId xmlns:p14="http://schemas.microsoft.com/office/powerpoint/2010/main" val="2203512043"/>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woObj" preserve="1">
  <p:cSld name="Contact Us">
    <p:bg>
      <p:bgPr>
        <a:gradFill>
          <a:gsLst>
            <a:gs pos="0">
              <a:schemeClr val="accent1">
                <a:lumMod val="50000"/>
              </a:schemeClr>
            </a:gs>
            <a:gs pos="100000">
              <a:schemeClr val="accent1"/>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71600" y="76201"/>
            <a:ext cx="6324600" cy="715962"/>
          </a:xfrm>
        </p:spPr>
        <p:txBody>
          <a:bodyPr>
            <a:noAutofit/>
          </a:bodyPr>
          <a:lstStyle>
            <a:lvl1pPr algn="ctr">
              <a:defRPr sz="3200"/>
            </a:lvl1pPr>
          </a:lstStyle>
          <a:p>
            <a:r>
              <a:rPr lang="en-US" dirty="0" smtClean="0"/>
              <a:t>Click to edit Master title style</a:t>
            </a:r>
            <a:endParaRPr lang="en-US" dirty="0"/>
          </a:p>
        </p:txBody>
      </p:sp>
      <p:sp>
        <p:nvSpPr>
          <p:cNvPr id="3" name="Content Placeholder 2"/>
          <p:cNvSpPr>
            <a:spLocks noGrp="1"/>
          </p:cNvSpPr>
          <p:nvPr>
            <p:ph sz="half" idx="1"/>
          </p:nvPr>
        </p:nvSpPr>
        <p:spPr>
          <a:xfrm>
            <a:off x="1295400" y="1066800"/>
            <a:ext cx="4076700" cy="529971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5638800" y="1447800"/>
            <a:ext cx="3276600" cy="39624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9144035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1_Title and Content">
    <p:bg>
      <p:bgPr>
        <a:solidFill>
          <a:schemeClr val="bg1"/>
        </a:solidFill>
        <a:effectLst/>
      </p:bgPr>
    </p:bg>
    <p:spTree>
      <p:nvGrpSpPr>
        <p:cNvPr id="1" name=""/>
        <p:cNvGrpSpPr/>
        <p:nvPr/>
      </p:nvGrpSpPr>
      <p:grpSpPr>
        <a:xfrm>
          <a:off x="0" y="0"/>
          <a:ext cx="0" cy="0"/>
          <a:chOff x="0" y="0"/>
          <a:chExt cx="0" cy="0"/>
        </a:xfrm>
      </p:grpSpPr>
      <p:pic>
        <p:nvPicPr>
          <p:cNvPr id="7" name="teamwork_in_motion_slide.mov">
            <a:hlinkClick r:id="" action="ppaction://media"/>
          </p:cNvPr>
          <p:cNvPicPr>
            <a:picLocks noChangeAspect="1"/>
          </p:cNvPicPr>
          <p:nvPr userDrawn="1">
            <a:videoFile r:link="rId2"/>
            <p:extLst>
              <p:ext uri="{DAA4B4D4-6D71-4841-9C94-3DE7FCFB9230}">
                <p14:media xmlns:p14="http://schemas.microsoft.com/office/powerpoint/2010/main" r:embed="rId1"/>
              </p:ext>
            </p:extLst>
          </p:nvPr>
        </p:nvPicPr>
        <p:blipFill>
          <a:blip r:embed="rId4"/>
          <a:stretch>
            <a:fillRect/>
          </a:stretch>
        </p:blipFill>
        <p:spPr>
          <a:xfrm>
            <a:off x="0" y="0"/>
            <a:ext cx="1714500" cy="6858000"/>
          </a:xfrm>
          <a:prstGeom prst="rect">
            <a:avLst/>
          </a:prstGeom>
        </p:spPr>
      </p:pic>
      <p:sp>
        <p:nvSpPr>
          <p:cNvPr id="12" name="box"/>
          <p:cNvSpPr/>
          <p:nvPr userDrawn="1"/>
        </p:nvSpPr>
        <p:spPr>
          <a:xfrm rot="10800000">
            <a:off x="1718938" y="0"/>
            <a:ext cx="186061" cy="6858000"/>
          </a:xfrm>
          <a:prstGeom prst="rect">
            <a:avLst/>
          </a:prstGeom>
          <a:gradFill flip="none" rotWithShape="1">
            <a:gsLst>
              <a:gs pos="0">
                <a:schemeClr val="bg1"/>
              </a:gs>
              <a:gs pos="100000">
                <a:schemeClr val="tx1">
                  <a:lumMod val="65000"/>
                  <a:lumOff val="35000"/>
                </a:schemeClr>
              </a:gs>
            </a:gsLst>
            <a:lin ang="0" scaled="1"/>
            <a:tileRect/>
          </a:gradFill>
          <a:ln>
            <a:noFill/>
          </a:ln>
          <a:effectLst>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426" tIns="45714" rIns="91426" bIns="45714" rtlCol="0" anchor="ctr"/>
          <a:lstStyle/>
          <a:p>
            <a:pPr algn="ctr"/>
            <a:endParaRPr lang="en-US"/>
          </a:p>
        </p:txBody>
      </p:sp>
      <p:sp>
        <p:nvSpPr>
          <p:cNvPr id="13" name="lg_box"/>
          <p:cNvSpPr/>
          <p:nvPr userDrawn="1"/>
        </p:nvSpPr>
        <p:spPr>
          <a:xfrm rot="10800000">
            <a:off x="1811968" y="-10"/>
            <a:ext cx="7332032" cy="685810"/>
          </a:xfrm>
          <a:prstGeom prst="rect">
            <a:avLst/>
          </a:prstGeom>
          <a:gradFill flip="none" rotWithShape="1">
            <a:gsLst>
              <a:gs pos="0">
                <a:schemeClr val="bg1">
                  <a:lumMod val="75000"/>
                </a:schemeClr>
              </a:gs>
              <a:gs pos="100000">
                <a:schemeClr val="bg1">
                  <a:lumMod val="55000"/>
                </a:schemeClr>
              </a:gs>
            </a:gsLst>
            <a:lin ang="5400000" scaled="0"/>
            <a:tileRect/>
          </a:gradFill>
          <a:ln>
            <a:noFill/>
          </a:ln>
          <a:effectLst>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426" tIns="45714" rIns="91426" bIns="45714" rtlCol="0" anchor="ctr"/>
          <a:lstStyle/>
          <a:p>
            <a:pPr algn="ctr"/>
            <a:endParaRPr lang="en-US"/>
          </a:p>
        </p:txBody>
      </p:sp>
      <p:sp>
        <p:nvSpPr>
          <p:cNvPr id="14" name="line"/>
          <p:cNvSpPr/>
          <p:nvPr userDrawn="1"/>
        </p:nvSpPr>
        <p:spPr>
          <a:xfrm rot="10800000">
            <a:off x="1783080" y="713567"/>
            <a:ext cx="7360920" cy="18288"/>
          </a:xfrm>
          <a:prstGeom prst="rect">
            <a:avLst/>
          </a:prstGeom>
          <a:solidFill>
            <a:schemeClr val="tx1"/>
          </a:solidFill>
          <a:ln>
            <a:noFill/>
          </a:ln>
          <a:effectLst>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426" tIns="45714" rIns="91426" bIns="45714" rtlCol="0" anchor="ctr"/>
          <a:lstStyle/>
          <a:p>
            <a:pPr algn="ctr"/>
            <a:endParaRPr lang="en-US"/>
          </a:p>
        </p:txBody>
      </p:sp>
      <p:sp>
        <p:nvSpPr>
          <p:cNvPr id="15" name="line"/>
          <p:cNvSpPr/>
          <p:nvPr userDrawn="1"/>
        </p:nvSpPr>
        <p:spPr>
          <a:xfrm>
            <a:off x="1762648" y="4779"/>
            <a:ext cx="18288" cy="6858000"/>
          </a:xfrm>
          <a:prstGeom prst="rect">
            <a:avLst/>
          </a:prstGeom>
          <a:solidFill>
            <a:schemeClr val="tx1"/>
          </a:solidFill>
          <a:ln>
            <a:noFill/>
          </a:ln>
          <a:effectLst>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426" tIns="45714" rIns="91426" bIns="45714" rtlCol="0" anchor="ctr"/>
          <a:lstStyle/>
          <a:p>
            <a:pPr algn="ctr"/>
            <a:endParaRPr lang="en-US"/>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4005518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3074"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7"/>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7"/>
                                        </p:tgtEl>
                                      </p:cBhvr>
                                    </p:cmd>
                                  </p:childTnLst>
                                </p:cTn>
                              </p:par>
                            </p:childTnLst>
                          </p:cTn>
                        </p:par>
                      </p:childTnLst>
                    </p:cTn>
                  </p:par>
                </p:childTnLst>
              </p:cTn>
              <p:nextCondLst>
                <p:cond evt="onClick" delay="0">
                  <p:tgtEl>
                    <p:spTgt spid="7"/>
                  </p:tgtEl>
                </p:cond>
              </p:nextCondLst>
            </p:seq>
            <p:video>
              <p:cMediaNode vol="80000">
                <p:cTn id="12" repeatCount="indefinite" fill="remove" display="0">
                  <p:stCondLst>
                    <p:cond delay="indefinite"/>
                  </p:stCondLst>
                </p:cTn>
                <p:tgtEl>
                  <p:spTgt spid="7"/>
                </p:tgtEl>
              </p:cMediaNode>
            </p:video>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Elements - Clipar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05000" y="228601"/>
            <a:ext cx="6858000" cy="715962"/>
          </a:xfrm>
        </p:spPr>
        <p:txBody>
          <a:bodyPr>
            <a:normAutofit/>
          </a:bodyPr>
          <a:lstStyle>
            <a:lvl1pPr algn="ctr">
              <a:defRPr sz="3600">
                <a:solidFill>
                  <a:schemeClr val="bg1">
                    <a:lumMod val="65000"/>
                  </a:schemeClr>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94878644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231740" indent="-231740">
              <a:buFont typeface="Arial" pitchFamily="34" charset="0"/>
              <a:buChar char="•"/>
              <a:defRPr sz="2400"/>
            </a:lvl1pPr>
            <a:lvl2pPr marL="457130" indent="-231740">
              <a:buFont typeface="Arial" pitchFamily="34" charset="0"/>
              <a:buChar char="•"/>
              <a:defRPr/>
            </a:lvl2pPr>
            <a:lvl3pPr marL="855534" indent="-231740">
              <a:buFont typeface="Arial" pitchFamily="34" charset="0"/>
              <a:buChar char="•"/>
              <a:defRPr sz="1800"/>
            </a:lvl3pPr>
            <a:lvl4pPr marL="1146002" indent="-231740">
              <a:buFont typeface="Arial" pitchFamily="34" charset="0"/>
              <a:buChar char="•"/>
              <a:tabLst/>
              <a:defRPr sz="1600"/>
            </a:lvl4pPr>
            <a:lvl5pPr marL="1487263" indent="-231740">
              <a:buFont typeface="Arial" pitchFamily="34" charset="0"/>
              <a:buChar char="•"/>
              <a:tabLst/>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4495333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286000" y="1066800"/>
            <a:ext cx="3200400" cy="639762"/>
          </a:xfrm>
        </p:spPr>
        <p:txBody>
          <a:bodyPr anchor="b">
            <a:noAutofit/>
          </a:bodyPr>
          <a:lstStyle>
            <a:lvl1pPr marL="0" indent="0">
              <a:buNone/>
              <a:defRPr sz="2000" b="1"/>
            </a:lvl1pPr>
            <a:lvl2pPr marL="457130" indent="0">
              <a:buNone/>
              <a:defRPr sz="2000" b="1"/>
            </a:lvl2pPr>
            <a:lvl3pPr marL="914262" indent="0">
              <a:buNone/>
              <a:defRPr sz="1800" b="1"/>
            </a:lvl3pPr>
            <a:lvl4pPr marL="1371392" indent="0">
              <a:buNone/>
              <a:defRPr sz="1600" b="1"/>
            </a:lvl4pPr>
            <a:lvl5pPr marL="1828523" indent="0">
              <a:buNone/>
              <a:defRPr sz="1600" b="1"/>
            </a:lvl5pPr>
            <a:lvl6pPr marL="2285654" indent="0">
              <a:buNone/>
              <a:defRPr sz="1600" b="1"/>
            </a:lvl6pPr>
            <a:lvl7pPr marL="2742784" indent="0">
              <a:buNone/>
              <a:defRPr sz="1600" b="1"/>
            </a:lvl7pPr>
            <a:lvl8pPr marL="3199915" indent="0">
              <a:buNone/>
              <a:defRPr sz="1600" b="1"/>
            </a:lvl8pPr>
            <a:lvl9pPr marL="3657046"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2286000" y="1763713"/>
            <a:ext cx="3200400" cy="4408488"/>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5559426" y="1055688"/>
            <a:ext cx="2898775" cy="639762"/>
          </a:xfrm>
        </p:spPr>
        <p:txBody>
          <a:bodyPr anchor="b">
            <a:noAutofit/>
          </a:bodyPr>
          <a:lstStyle>
            <a:lvl1pPr marL="0" indent="0">
              <a:buNone/>
              <a:defRPr sz="2000" b="1"/>
            </a:lvl1pPr>
            <a:lvl2pPr marL="457130" indent="0">
              <a:buNone/>
              <a:defRPr sz="2000" b="1"/>
            </a:lvl2pPr>
            <a:lvl3pPr marL="914262" indent="0">
              <a:buNone/>
              <a:defRPr sz="1800" b="1"/>
            </a:lvl3pPr>
            <a:lvl4pPr marL="1371392" indent="0">
              <a:buNone/>
              <a:defRPr sz="1600" b="1"/>
            </a:lvl4pPr>
            <a:lvl5pPr marL="1828523" indent="0">
              <a:buNone/>
              <a:defRPr sz="1600" b="1"/>
            </a:lvl5pPr>
            <a:lvl6pPr marL="2285654" indent="0">
              <a:buNone/>
              <a:defRPr sz="1600" b="1"/>
            </a:lvl6pPr>
            <a:lvl7pPr marL="2742784" indent="0">
              <a:buNone/>
              <a:defRPr sz="1600" b="1"/>
            </a:lvl7pPr>
            <a:lvl8pPr marL="3199915" indent="0">
              <a:buNone/>
              <a:defRPr sz="1600" b="1"/>
            </a:lvl8pPr>
            <a:lvl9pPr marL="3657046"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5559426" y="1752600"/>
            <a:ext cx="2898775" cy="4408488"/>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95240996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86000" y="3209924"/>
            <a:ext cx="5751513"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2286000" y="1676400"/>
            <a:ext cx="5751513" cy="1500187"/>
          </a:xfrm>
        </p:spPr>
        <p:txBody>
          <a:bodyPr anchor="b"/>
          <a:lstStyle>
            <a:lvl1pPr marL="0" indent="0">
              <a:buNone/>
              <a:defRPr sz="2000">
                <a:solidFill>
                  <a:schemeClr val="tx1">
                    <a:tint val="75000"/>
                  </a:schemeClr>
                </a:solidFill>
              </a:defRPr>
            </a:lvl1pPr>
            <a:lvl2pPr marL="457130" indent="0">
              <a:buNone/>
              <a:defRPr sz="1800">
                <a:solidFill>
                  <a:schemeClr val="tx1">
                    <a:tint val="75000"/>
                  </a:schemeClr>
                </a:solidFill>
              </a:defRPr>
            </a:lvl2pPr>
            <a:lvl3pPr marL="914262" indent="0">
              <a:buNone/>
              <a:defRPr sz="1600">
                <a:solidFill>
                  <a:schemeClr val="tx1">
                    <a:tint val="75000"/>
                  </a:schemeClr>
                </a:solidFill>
              </a:defRPr>
            </a:lvl3pPr>
            <a:lvl4pPr marL="1371392" indent="0">
              <a:buNone/>
              <a:defRPr sz="1400">
                <a:solidFill>
                  <a:schemeClr val="tx1">
                    <a:tint val="75000"/>
                  </a:schemeClr>
                </a:solidFill>
              </a:defRPr>
            </a:lvl4pPr>
            <a:lvl5pPr marL="1828523" indent="0">
              <a:buNone/>
              <a:defRPr sz="1400">
                <a:solidFill>
                  <a:schemeClr val="tx1">
                    <a:tint val="75000"/>
                  </a:schemeClr>
                </a:solidFill>
              </a:defRPr>
            </a:lvl5pPr>
            <a:lvl6pPr marL="2285654" indent="0">
              <a:buNone/>
              <a:defRPr sz="1400">
                <a:solidFill>
                  <a:schemeClr val="tx1">
                    <a:tint val="75000"/>
                  </a:schemeClr>
                </a:solidFill>
              </a:defRPr>
            </a:lvl6pPr>
            <a:lvl7pPr marL="2742784" indent="0">
              <a:buNone/>
              <a:defRPr sz="1400">
                <a:solidFill>
                  <a:schemeClr val="tx1">
                    <a:tint val="75000"/>
                  </a:schemeClr>
                </a:solidFill>
              </a:defRPr>
            </a:lvl7pPr>
            <a:lvl8pPr marL="3199915" indent="0">
              <a:buNone/>
              <a:defRPr sz="1400">
                <a:solidFill>
                  <a:schemeClr val="tx1">
                    <a:tint val="75000"/>
                  </a:schemeClr>
                </a:solidFill>
              </a:defRPr>
            </a:lvl8pPr>
            <a:lvl9pPr marL="3657046"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1008164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057400" y="1219200"/>
            <a:ext cx="3048000" cy="39624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5791200" y="1219200"/>
            <a:ext cx="3048000" cy="39624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78826806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0"/>
            <a:ext cx="6477000" cy="685800"/>
          </a:xfrm>
        </p:spPr>
        <p:txBody>
          <a:bodyPr anchor="b">
            <a:noAutofit/>
          </a:bodyPr>
          <a:lstStyle>
            <a:lvl1pPr algn="l">
              <a:defRPr sz="2400" b="1"/>
            </a:lvl1pPr>
          </a:lstStyle>
          <a:p>
            <a:r>
              <a:rPr lang="en-US" dirty="0" smtClean="0"/>
              <a:t>Click to edit Master title style</a:t>
            </a:r>
            <a:endParaRPr lang="en-US" dirty="0"/>
          </a:p>
        </p:txBody>
      </p:sp>
      <p:sp>
        <p:nvSpPr>
          <p:cNvPr id="3" name="Content Placeholder 2"/>
          <p:cNvSpPr>
            <a:spLocks noGrp="1"/>
          </p:cNvSpPr>
          <p:nvPr>
            <p:ph idx="1"/>
          </p:nvPr>
        </p:nvSpPr>
        <p:spPr>
          <a:xfrm>
            <a:off x="4419600" y="1004887"/>
            <a:ext cx="4343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209800" y="990600"/>
            <a:ext cx="1981200" cy="4095749"/>
          </a:xfrm>
        </p:spPr>
        <p:txBody>
          <a:bodyPr/>
          <a:lstStyle>
            <a:lvl1pPr marL="0" indent="0">
              <a:buNone/>
              <a:defRPr sz="1400"/>
            </a:lvl1pPr>
            <a:lvl2pPr marL="457130" indent="0">
              <a:buNone/>
              <a:defRPr sz="1200"/>
            </a:lvl2pPr>
            <a:lvl3pPr marL="914262" indent="0">
              <a:buNone/>
              <a:defRPr sz="1000"/>
            </a:lvl3pPr>
            <a:lvl4pPr marL="1371392" indent="0">
              <a:buNone/>
              <a:defRPr sz="900"/>
            </a:lvl4pPr>
            <a:lvl5pPr marL="1828523" indent="0">
              <a:buNone/>
              <a:defRPr sz="900"/>
            </a:lvl5pPr>
            <a:lvl6pPr marL="2285654" indent="0">
              <a:buNone/>
              <a:defRPr sz="900"/>
            </a:lvl6pPr>
            <a:lvl7pPr marL="2742784" indent="0">
              <a:buNone/>
              <a:defRPr sz="900"/>
            </a:lvl7pPr>
            <a:lvl8pPr marL="3199915" indent="0">
              <a:buNone/>
              <a:defRPr sz="900"/>
            </a:lvl8pPr>
            <a:lvl9pPr marL="3657046" indent="0">
              <a:buNone/>
              <a:defRPr sz="900"/>
            </a:lvl9pPr>
          </a:lstStyle>
          <a:p>
            <a:pPr lvl="0"/>
            <a:r>
              <a:rPr lang="en-US" smtClean="0"/>
              <a:t>Click to edit Master text styles</a:t>
            </a:r>
          </a:p>
        </p:txBody>
      </p:sp>
    </p:spTree>
    <p:extLst>
      <p:ext uri="{BB962C8B-B14F-4D97-AF65-F5344CB8AC3E}">
        <p14:creationId xmlns:p14="http://schemas.microsoft.com/office/powerpoint/2010/main" val="176721970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video" Target="../media/media1.wmv"/><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media" Target="../media/media1.wmv"/></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image" Target="../media/image3.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heme" Target="../theme/theme2.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1" name="box"/>
          <p:cNvSpPr/>
          <p:nvPr userDrawn="1"/>
        </p:nvSpPr>
        <p:spPr>
          <a:xfrm rot="10800000">
            <a:off x="1718938" y="0"/>
            <a:ext cx="186061" cy="6858000"/>
          </a:xfrm>
          <a:prstGeom prst="rect">
            <a:avLst/>
          </a:prstGeom>
          <a:gradFill flip="none" rotWithShape="1">
            <a:gsLst>
              <a:gs pos="0">
                <a:schemeClr val="accent1">
                  <a:lumMod val="100000"/>
                </a:schemeClr>
              </a:gs>
              <a:gs pos="100000">
                <a:schemeClr val="accent1">
                  <a:lumMod val="75000"/>
                </a:schemeClr>
              </a:gs>
            </a:gsLst>
            <a:lin ang="0" scaled="1"/>
            <a:tileRect/>
          </a:gradFill>
          <a:ln>
            <a:noFill/>
          </a:ln>
          <a:effectLst>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426" tIns="45714" rIns="91426" bIns="45714" rtlCol="0" anchor="ctr"/>
          <a:lstStyle/>
          <a:p>
            <a:pPr algn="ctr"/>
            <a:endParaRPr lang="en-US"/>
          </a:p>
        </p:txBody>
      </p:sp>
      <p:pic>
        <p:nvPicPr>
          <p:cNvPr id="4" name="teamwork_in_motion_slide.mov">
            <a:hlinkClick r:id="" action="ppaction://media"/>
          </p:cNvPr>
          <p:cNvPicPr>
            <a:picLocks noChangeAspect="1"/>
          </p:cNvPicPr>
          <p:nvPr>
            <a:videoFile r:link="rId15"/>
            <p:extLst>
              <p:ext uri="{DAA4B4D4-6D71-4841-9C94-3DE7FCFB9230}">
                <p14:media xmlns:p14="http://schemas.microsoft.com/office/powerpoint/2010/main" r:embed="rId14"/>
              </p:ext>
            </p:extLst>
          </p:nvPr>
        </p:nvPicPr>
        <p:blipFill>
          <a:blip r:embed="rId16"/>
          <a:stretch>
            <a:fillRect/>
          </a:stretch>
        </p:blipFill>
        <p:spPr>
          <a:xfrm>
            <a:off x="0" y="0"/>
            <a:ext cx="1714500" cy="6858000"/>
          </a:xfrm>
          <a:prstGeom prst="rect">
            <a:avLst/>
          </a:prstGeom>
        </p:spPr>
      </p:pic>
      <p:sp>
        <p:nvSpPr>
          <p:cNvPr id="7" name="lg_box"/>
          <p:cNvSpPr/>
          <p:nvPr userDrawn="1"/>
        </p:nvSpPr>
        <p:spPr>
          <a:xfrm rot="10800000">
            <a:off x="1811968" y="-10"/>
            <a:ext cx="7332032" cy="685810"/>
          </a:xfrm>
          <a:prstGeom prst="rect">
            <a:avLst/>
          </a:prstGeom>
          <a:gradFill flip="none" rotWithShape="1">
            <a:gsLst>
              <a:gs pos="0">
                <a:schemeClr val="bg1">
                  <a:lumMod val="75000"/>
                </a:schemeClr>
              </a:gs>
              <a:gs pos="100000">
                <a:schemeClr val="bg1">
                  <a:lumMod val="55000"/>
                </a:schemeClr>
              </a:gs>
            </a:gsLst>
            <a:lin ang="5400000" scaled="0"/>
            <a:tileRect/>
          </a:gradFill>
          <a:ln>
            <a:noFill/>
          </a:ln>
          <a:effectLst>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426" tIns="45714" rIns="91426" bIns="45714" rtlCol="0" anchor="ctr"/>
          <a:lstStyle/>
          <a:p>
            <a:pPr algn="ctr"/>
            <a:endParaRPr lang="en-US"/>
          </a:p>
        </p:txBody>
      </p:sp>
      <p:sp>
        <p:nvSpPr>
          <p:cNvPr id="9" name="line"/>
          <p:cNvSpPr/>
          <p:nvPr userDrawn="1"/>
        </p:nvSpPr>
        <p:spPr>
          <a:xfrm rot="10800000">
            <a:off x="1783080" y="713567"/>
            <a:ext cx="7360920" cy="18288"/>
          </a:xfrm>
          <a:prstGeom prst="rect">
            <a:avLst/>
          </a:prstGeom>
          <a:solidFill>
            <a:schemeClr val="bg1"/>
          </a:solidFill>
          <a:ln>
            <a:noFill/>
          </a:ln>
          <a:effectLst>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426" tIns="45714" rIns="91426" bIns="45714" rtlCol="0" anchor="ctr"/>
          <a:lstStyle/>
          <a:p>
            <a:pPr algn="ctr"/>
            <a:endParaRPr lang="en-US"/>
          </a:p>
        </p:txBody>
      </p:sp>
      <p:sp>
        <p:nvSpPr>
          <p:cNvPr id="10" name="line"/>
          <p:cNvSpPr/>
          <p:nvPr userDrawn="1"/>
        </p:nvSpPr>
        <p:spPr>
          <a:xfrm>
            <a:off x="1762648" y="4779"/>
            <a:ext cx="18288" cy="6858000"/>
          </a:xfrm>
          <a:prstGeom prst="rect">
            <a:avLst/>
          </a:prstGeom>
          <a:solidFill>
            <a:schemeClr val="bg1"/>
          </a:solidFill>
          <a:ln>
            <a:noFill/>
          </a:ln>
          <a:effectLst>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426" tIns="45714" rIns="91426" bIns="45714" rtlCol="0" anchor="ctr"/>
          <a:lstStyle/>
          <a:p>
            <a:pPr algn="ctr"/>
            <a:endParaRPr lang="en-US"/>
          </a:p>
        </p:txBody>
      </p:sp>
      <p:sp>
        <p:nvSpPr>
          <p:cNvPr id="2" name="Title Placeholder 1"/>
          <p:cNvSpPr>
            <a:spLocks noGrp="1"/>
          </p:cNvSpPr>
          <p:nvPr>
            <p:ph type="title"/>
          </p:nvPr>
        </p:nvSpPr>
        <p:spPr>
          <a:xfrm>
            <a:off x="1811968" y="0"/>
            <a:ext cx="7332032" cy="715962"/>
          </a:xfrm>
          <a:prstGeom prst="rect">
            <a:avLst/>
          </a:prstGeom>
        </p:spPr>
        <p:txBody>
          <a:bodyPr vert="horz" lIns="91426" tIns="45714" rIns="91426" bIns="45714" rtlCol="0" anchor="b">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905000" y="914400"/>
            <a:ext cx="7086600" cy="5715000"/>
          </a:xfrm>
          <a:prstGeom prst="rect">
            <a:avLst/>
          </a:prstGeom>
        </p:spPr>
        <p:txBody>
          <a:bodyPr vert="horz" lIns="91426" tIns="45714" rIns="91426" bIns="45714"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473008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3" r:id="rId3"/>
    <p:sldLayoutId id="2147483665" r:id="rId4"/>
    <p:sldLayoutId id="2147483664" r:id="rId5"/>
    <p:sldLayoutId id="2147483653" r:id="rId6"/>
    <p:sldLayoutId id="2147483651" r:id="rId7"/>
    <p:sldLayoutId id="2147483652" r:id="rId8"/>
    <p:sldLayoutId id="2147483656" r:id="rId9"/>
    <p:sldLayoutId id="2147483657" r:id="rId10"/>
    <p:sldLayoutId id="2147483666" r:id="rId11"/>
    <p:sldLayoutId id="2147483682" r:id="rId12"/>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307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remove"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txStyles>
    <p:titleStyle>
      <a:lvl1pPr algn="l" defTabSz="914262" rtl="0" eaLnBrk="1" latinLnBrk="0" hangingPunct="1">
        <a:spcBef>
          <a:spcPct val="0"/>
        </a:spcBef>
        <a:buNone/>
        <a:defRPr sz="4000" kern="1200">
          <a:solidFill>
            <a:schemeClr val="bg1"/>
          </a:solidFill>
          <a:latin typeface="+mj-lt"/>
          <a:ea typeface="+mj-ea"/>
          <a:cs typeface="+mj-cs"/>
        </a:defRPr>
      </a:lvl1pPr>
    </p:titleStyle>
    <p:bodyStyle>
      <a:lvl1pPr marL="0" indent="0" algn="l" defTabSz="914262" rtl="0" eaLnBrk="1" latinLnBrk="0" hangingPunct="1">
        <a:spcBef>
          <a:spcPct val="20000"/>
        </a:spcBef>
        <a:buFontTx/>
        <a:buNone/>
        <a:defRPr sz="2000" kern="1200">
          <a:solidFill>
            <a:schemeClr val="bg1"/>
          </a:solidFill>
          <a:latin typeface="+mn-lt"/>
          <a:ea typeface="+mn-ea"/>
          <a:cs typeface="+mn-cs"/>
        </a:defRPr>
      </a:lvl1pPr>
      <a:lvl2pPr marL="0" indent="0" algn="l" defTabSz="914262" rtl="0" eaLnBrk="1" latinLnBrk="0" hangingPunct="1">
        <a:spcBef>
          <a:spcPct val="20000"/>
        </a:spcBef>
        <a:buFontTx/>
        <a:buNone/>
        <a:defRPr sz="2000" kern="1200">
          <a:solidFill>
            <a:schemeClr val="bg1"/>
          </a:solidFill>
          <a:latin typeface="+mn-lt"/>
          <a:ea typeface="+mn-ea"/>
          <a:cs typeface="+mn-cs"/>
        </a:defRPr>
      </a:lvl2pPr>
      <a:lvl3pPr marL="0" indent="0" algn="l" defTabSz="914262" rtl="0" eaLnBrk="1" latinLnBrk="0" hangingPunct="1">
        <a:spcBef>
          <a:spcPct val="20000"/>
        </a:spcBef>
        <a:buFontTx/>
        <a:buNone/>
        <a:defRPr sz="2000" kern="1200">
          <a:solidFill>
            <a:schemeClr val="bg1"/>
          </a:solidFill>
          <a:latin typeface="+mn-lt"/>
          <a:ea typeface="+mn-ea"/>
          <a:cs typeface="+mn-cs"/>
        </a:defRPr>
      </a:lvl3pPr>
      <a:lvl4pPr marL="0" indent="0" algn="l" defTabSz="914262" rtl="0" eaLnBrk="1" latinLnBrk="0" hangingPunct="1">
        <a:spcBef>
          <a:spcPct val="20000"/>
        </a:spcBef>
        <a:buFontTx/>
        <a:buNone/>
        <a:defRPr sz="2000" kern="1200">
          <a:solidFill>
            <a:schemeClr val="bg1"/>
          </a:solidFill>
          <a:latin typeface="+mn-lt"/>
          <a:ea typeface="+mn-ea"/>
          <a:cs typeface="+mn-cs"/>
        </a:defRPr>
      </a:lvl4pPr>
      <a:lvl5pPr marL="0" indent="0" algn="l" defTabSz="914262" rtl="0" eaLnBrk="1" latinLnBrk="0" hangingPunct="1">
        <a:spcBef>
          <a:spcPct val="20000"/>
        </a:spcBef>
        <a:buFontTx/>
        <a:buNone/>
        <a:defRPr sz="2000" kern="1200">
          <a:solidFill>
            <a:schemeClr val="bg1"/>
          </a:solidFill>
          <a:latin typeface="+mn-lt"/>
          <a:ea typeface="+mn-ea"/>
          <a:cs typeface="+mn-cs"/>
        </a:defRPr>
      </a:lvl5pPr>
      <a:lvl6pPr marL="2514219" indent="-228566" algn="l" defTabSz="91426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50" indent="-228566" algn="l" defTabSz="91426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480" indent="-228566" algn="l" defTabSz="91426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611" indent="-228566" algn="l" defTabSz="91426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62" rtl="0" eaLnBrk="1" latinLnBrk="0" hangingPunct="1">
        <a:defRPr sz="1800" kern="1200">
          <a:solidFill>
            <a:schemeClr val="tx1"/>
          </a:solidFill>
          <a:latin typeface="+mn-lt"/>
          <a:ea typeface="+mn-ea"/>
          <a:cs typeface="+mn-cs"/>
        </a:defRPr>
      </a:lvl1pPr>
      <a:lvl2pPr marL="457130" algn="l" defTabSz="914262" rtl="0" eaLnBrk="1" latinLnBrk="0" hangingPunct="1">
        <a:defRPr sz="1800" kern="1200">
          <a:solidFill>
            <a:schemeClr val="tx1"/>
          </a:solidFill>
          <a:latin typeface="+mn-lt"/>
          <a:ea typeface="+mn-ea"/>
          <a:cs typeface="+mn-cs"/>
        </a:defRPr>
      </a:lvl2pPr>
      <a:lvl3pPr marL="914262" algn="l" defTabSz="914262" rtl="0" eaLnBrk="1" latinLnBrk="0" hangingPunct="1">
        <a:defRPr sz="1800" kern="1200">
          <a:solidFill>
            <a:schemeClr val="tx1"/>
          </a:solidFill>
          <a:latin typeface="+mn-lt"/>
          <a:ea typeface="+mn-ea"/>
          <a:cs typeface="+mn-cs"/>
        </a:defRPr>
      </a:lvl3pPr>
      <a:lvl4pPr marL="1371392" algn="l" defTabSz="914262" rtl="0" eaLnBrk="1" latinLnBrk="0" hangingPunct="1">
        <a:defRPr sz="1800" kern="1200">
          <a:solidFill>
            <a:schemeClr val="tx1"/>
          </a:solidFill>
          <a:latin typeface="+mn-lt"/>
          <a:ea typeface="+mn-ea"/>
          <a:cs typeface="+mn-cs"/>
        </a:defRPr>
      </a:lvl4pPr>
      <a:lvl5pPr marL="1828523" algn="l" defTabSz="914262" rtl="0" eaLnBrk="1" latinLnBrk="0" hangingPunct="1">
        <a:defRPr sz="1800" kern="1200">
          <a:solidFill>
            <a:schemeClr val="tx1"/>
          </a:solidFill>
          <a:latin typeface="+mn-lt"/>
          <a:ea typeface="+mn-ea"/>
          <a:cs typeface="+mn-cs"/>
        </a:defRPr>
      </a:lvl5pPr>
      <a:lvl6pPr marL="2285654" algn="l" defTabSz="914262" rtl="0" eaLnBrk="1" latinLnBrk="0" hangingPunct="1">
        <a:defRPr sz="1800" kern="1200">
          <a:solidFill>
            <a:schemeClr val="tx1"/>
          </a:solidFill>
          <a:latin typeface="+mn-lt"/>
          <a:ea typeface="+mn-ea"/>
          <a:cs typeface="+mn-cs"/>
        </a:defRPr>
      </a:lvl6pPr>
      <a:lvl7pPr marL="2742784" algn="l" defTabSz="914262" rtl="0" eaLnBrk="1" latinLnBrk="0" hangingPunct="1">
        <a:defRPr sz="1800" kern="1200">
          <a:solidFill>
            <a:schemeClr val="tx1"/>
          </a:solidFill>
          <a:latin typeface="+mn-lt"/>
          <a:ea typeface="+mn-ea"/>
          <a:cs typeface="+mn-cs"/>
        </a:defRPr>
      </a:lvl7pPr>
      <a:lvl8pPr marL="3199915" algn="l" defTabSz="914262" rtl="0" eaLnBrk="1" latinLnBrk="0" hangingPunct="1">
        <a:defRPr sz="1800" kern="1200">
          <a:solidFill>
            <a:schemeClr val="tx1"/>
          </a:solidFill>
          <a:latin typeface="+mn-lt"/>
          <a:ea typeface="+mn-ea"/>
          <a:cs typeface="+mn-cs"/>
        </a:defRPr>
      </a:lvl8pPr>
      <a:lvl9pPr marL="3657046" algn="l" defTabSz="914262"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11" name="box"/>
          <p:cNvSpPr/>
          <p:nvPr userDrawn="1"/>
        </p:nvSpPr>
        <p:spPr>
          <a:xfrm rot="10800000">
            <a:off x="1718938" y="0"/>
            <a:ext cx="186061" cy="6858000"/>
          </a:xfrm>
          <a:prstGeom prst="rect">
            <a:avLst/>
          </a:prstGeom>
          <a:gradFill flip="none" rotWithShape="1">
            <a:gsLst>
              <a:gs pos="0">
                <a:schemeClr val="accent1">
                  <a:lumMod val="100000"/>
                </a:schemeClr>
              </a:gs>
              <a:gs pos="100000">
                <a:schemeClr val="accent1">
                  <a:lumMod val="75000"/>
                </a:schemeClr>
              </a:gs>
            </a:gsLst>
            <a:lin ang="0" scaled="1"/>
            <a:tileRect/>
          </a:gradFill>
          <a:ln>
            <a:noFill/>
          </a:ln>
          <a:effectLst>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426" tIns="45714" rIns="91426" bIns="45714" rtlCol="0" anchor="ctr"/>
          <a:lstStyle/>
          <a:p>
            <a:pPr algn="ctr"/>
            <a:endParaRPr lang="en-US"/>
          </a:p>
        </p:txBody>
      </p:sp>
      <p:sp>
        <p:nvSpPr>
          <p:cNvPr id="7" name="lg_box"/>
          <p:cNvSpPr/>
          <p:nvPr userDrawn="1"/>
        </p:nvSpPr>
        <p:spPr>
          <a:xfrm rot="10800000">
            <a:off x="1811968" y="-10"/>
            <a:ext cx="7332032" cy="685810"/>
          </a:xfrm>
          <a:prstGeom prst="rect">
            <a:avLst/>
          </a:prstGeom>
          <a:gradFill flip="none" rotWithShape="1">
            <a:gsLst>
              <a:gs pos="0">
                <a:schemeClr val="bg1">
                  <a:lumMod val="75000"/>
                </a:schemeClr>
              </a:gs>
              <a:gs pos="100000">
                <a:schemeClr val="bg1">
                  <a:lumMod val="55000"/>
                </a:schemeClr>
              </a:gs>
            </a:gsLst>
            <a:lin ang="5400000" scaled="0"/>
            <a:tileRect/>
          </a:gradFill>
          <a:ln>
            <a:noFill/>
          </a:ln>
          <a:effectLst>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426" tIns="45714" rIns="91426" bIns="45714" rtlCol="0" anchor="ctr"/>
          <a:lstStyle/>
          <a:p>
            <a:pPr algn="ctr"/>
            <a:endParaRPr lang="en-US"/>
          </a:p>
        </p:txBody>
      </p:sp>
      <p:sp>
        <p:nvSpPr>
          <p:cNvPr id="9" name="line"/>
          <p:cNvSpPr/>
          <p:nvPr userDrawn="1"/>
        </p:nvSpPr>
        <p:spPr>
          <a:xfrm rot="10800000">
            <a:off x="1783080" y="713567"/>
            <a:ext cx="7360920" cy="18288"/>
          </a:xfrm>
          <a:prstGeom prst="rect">
            <a:avLst/>
          </a:prstGeom>
          <a:solidFill>
            <a:schemeClr val="bg1"/>
          </a:solidFill>
          <a:ln>
            <a:noFill/>
          </a:ln>
          <a:effectLst>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426" tIns="45714" rIns="91426" bIns="45714" rtlCol="0" anchor="ctr"/>
          <a:lstStyle/>
          <a:p>
            <a:pPr algn="ctr"/>
            <a:endParaRPr lang="en-US"/>
          </a:p>
        </p:txBody>
      </p:sp>
      <p:sp>
        <p:nvSpPr>
          <p:cNvPr id="10" name="line"/>
          <p:cNvSpPr/>
          <p:nvPr userDrawn="1"/>
        </p:nvSpPr>
        <p:spPr>
          <a:xfrm>
            <a:off x="1762648" y="4779"/>
            <a:ext cx="18288" cy="6858000"/>
          </a:xfrm>
          <a:prstGeom prst="rect">
            <a:avLst/>
          </a:prstGeom>
          <a:solidFill>
            <a:schemeClr val="bg1"/>
          </a:solidFill>
          <a:ln>
            <a:noFill/>
          </a:ln>
          <a:effectLst>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426" tIns="45714" rIns="91426" bIns="45714" rtlCol="0" anchor="ctr"/>
          <a:lstStyle/>
          <a:p>
            <a:pPr algn="ctr"/>
            <a:endParaRPr lang="en-US"/>
          </a:p>
        </p:txBody>
      </p:sp>
      <p:sp>
        <p:nvSpPr>
          <p:cNvPr id="2" name="Title Placeholder 1"/>
          <p:cNvSpPr>
            <a:spLocks noGrp="1"/>
          </p:cNvSpPr>
          <p:nvPr>
            <p:ph type="title"/>
          </p:nvPr>
        </p:nvSpPr>
        <p:spPr>
          <a:xfrm>
            <a:off x="1811968" y="0"/>
            <a:ext cx="7332032" cy="715962"/>
          </a:xfrm>
          <a:prstGeom prst="rect">
            <a:avLst/>
          </a:prstGeom>
        </p:spPr>
        <p:txBody>
          <a:bodyPr vert="horz" lIns="91426" tIns="45714" rIns="91426" bIns="45714" rtlCol="0" anchor="b">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905000" y="914400"/>
            <a:ext cx="7086600" cy="5715000"/>
          </a:xfrm>
          <a:prstGeom prst="rect">
            <a:avLst/>
          </a:prstGeom>
        </p:spPr>
        <p:txBody>
          <a:bodyPr vert="horz" lIns="91426" tIns="45714" rIns="91426" bIns="45714"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5" name="Picture 4"/>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0" y="0"/>
            <a:ext cx="1714500" cy="6858000"/>
          </a:xfrm>
          <a:prstGeom prst="rect">
            <a:avLst/>
          </a:prstGeom>
        </p:spPr>
      </p:pic>
    </p:spTree>
    <p:extLst>
      <p:ext uri="{BB962C8B-B14F-4D97-AF65-F5344CB8AC3E}">
        <p14:creationId xmlns:p14="http://schemas.microsoft.com/office/powerpoint/2010/main" val="282173807"/>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Lst>
  <p:timing>
    <p:tnLst>
      <p:par>
        <p:cTn id="1" dur="indefinite" restart="never" nodeType="tmRoot"/>
      </p:par>
    </p:tnLst>
  </p:timing>
  <p:txStyles>
    <p:titleStyle>
      <a:lvl1pPr algn="l" defTabSz="914262" rtl="0" eaLnBrk="1" latinLnBrk="0" hangingPunct="1">
        <a:spcBef>
          <a:spcPct val="0"/>
        </a:spcBef>
        <a:buNone/>
        <a:defRPr sz="4000" kern="1200">
          <a:solidFill>
            <a:schemeClr val="bg1"/>
          </a:solidFill>
          <a:latin typeface="+mj-lt"/>
          <a:ea typeface="+mj-ea"/>
          <a:cs typeface="+mj-cs"/>
        </a:defRPr>
      </a:lvl1pPr>
    </p:titleStyle>
    <p:bodyStyle>
      <a:lvl1pPr marL="0" indent="0" algn="l" defTabSz="914262" rtl="0" eaLnBrk="1" latinLnBrk="0" hangingPunct="1">
        <a:spcBef>
          <a:spcPct val="20000"/>
        </a:spcBef>
        <a:buFontTx/>
        <a:buNone/>
        <a:defRPr sz="2000" kern="1200">
          <a:solidFill>
            <a:schemeClr val="bg1"/>
          </a:solidFill>
          <a:latin typeface="+mn-lt"/>
          <a:ea typeface="+mn-ea"/>
          <a:cs typeface="+mn-cs"/>
        </a:defRPr>
      </a:lvl1pPr>
      <a:lvl2pPr marL="0" indent="0" algn="l" defTabSz="914262" rtl="0" eaLnBrk="1" latinLnBrk="0" hangingPunct="1">
        <a:spcBef>
          <a:spcPct val="20000"/>
        </a:spcBef>
        <a:buFontTx/>
        <a:buNone/>
        <a:defRPr sz="2000" kern="1200">
          <a:solidFill>
            <a:schemeClr val="bg1"/>
          </a:solidFill>
          <a:latin typeface="+mn-lt"/>
          <a:ea typeface="+mn-ea"/>
          <a:cs typeface="+mn-cs"/>
        </a:defRPr>
      </a:lvl2pPr>
      <a:lvl3pPr marL="0" indent="0" algn="l" defTabSz="914262" rtl="0" eaLnBrk="1" latinLnBrk="0" hangingPunct="1">
        <a:spcBef>
          <a:spcPct val="20000"/>
        </a:spcBef>
        <a:buFontTx/>
        <a:buNone/>
        <a:defRPr sz="2000" kern="1200">
          <a:solidFill>
            <a:schemeClr val="bg1"/>
          </a:solidFill>
          <a:latin typeface="+mn-lt"/>
          <a:ea typeface="+mn-ea"/>
          <a:cs typeface="+mn-cs"/>
        </a:defRPr>
      </a:lvl3pPr>
      <a:lvl4pPr marL="0" indent="0" algn="l" defTabSz="914262" rtl="0" eaLnBrk="1" latinLnBrk="0" hangingPunct="1">
        <a:spcBef>
          <a:spcPct val="20000"/>
        </a:spcBef>
        <a:buFontTx/>
        <a:buNone/>
        <a:defRPr sz="2000" kern="1200">
          <a:solidFill>
            <a:schemeClr val="bg1"/>
          </a:solidFill>
          <a:latin typeface="+mn-lt"/>
          <a:ea typeface="+mn-ea"/>
          <a:cs typeface="+mn-cs"/>
        </a:defRPr>
      </a:lvl4pPr>
      <a:lvl5pPr marL="0" indent="0" algn="l" defTabSz="914262" rtl="0" eaLnBrk="1" latinLnBrk="0" hangingPunct="1">
        <a:spcBef>
          <a:spcPct val="20000"/>
        </a:spcBef>
        <a:buFontTx/>
        <a:buNone/>
        <a:defRPr sz="2000" kern="1200">
          <a:solidFill>
            <a:schemeClr val="bg1"/>
          </a:solidFill>
          <a:latin typeface="+mn-lt"/>
          <a:ea typeface="+mn-ea"/>
          <a:cs typeface="+mn-cs"/>
        </a:defRPr>
      </a:lvl5pPr>
      <a:lvl6pPr marL="2514219" indent="-228566" algn="l" defTabSz="91426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50" indent="-228566" algn="l" defTabSz="91426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480" indent="-228566" algn="l" defTabSz="91426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611" indent="-228566" algn="l" defTabSz="91426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62" rtl="0" eaLnBrk="1" latinLnBrk="0" hangingPunct="1">
        <a:defRPr sz="1800" kern="1200">
          <a:solidFill>
            <a:schemeClr val="tx1"/>
          </a:solidFill>
          <a:latin typeface="+mn-lt"/>
          <a:ea typeface="+mn-ea"/>
          <a:cs typeface="+mn-cs"/>
        </a:defRPr>
      </a:lvl1pPr>
      <a:lvl2pPr marL="457130" algn="l" defTabSz="914262" rtl="0" eaLnBrk="1" latinLnBrk="0" hangingPunct="1">
        <a:defRPr sz="1800" kern="1200">
          <a:solidFill>
            <a:schemeClr val="tx1"/>
          </a:solidFill>
          <a:latin typeface="+mn-lt"/>
          <a:ea typeface="+mn-ea"/>
          <a:cs typeface="+mn-cs"/>
        </a:defRPr>
      </a:lvl2pPr>
      <a:lvl3pPr marL="914262" algn="l" defTabSz="914262" rtl="0" eaLnBrk="1" latinLnBrk="0" hangingPunct="1">
        <a:defRPr sz="1800" kern="1200">
          <a:solidFill>
            <a:schemeClr val="tx1"/>
          </a:solidFill>
          <a:latin typeface="+mn-lt"/>
          <a:ea typeface="+mn-ea"/>
          <a:cs typeface="+mn-cs"/>
        </a:defRPr>
      </a:lvl3pPr>
      <a:lvl4pPr marL="1371392" algn="l" defTabSz="914262" rtl="0" eaLnBrk="1" latinLnBrk="0" hangingPunct="1">
        <a:defRPr sz="1800" kern="1200">
          <a:solidFill>
            <a:schemeClr val="tx1"/>
          </a:solidFill>
          <a:latin typeface="+mn-lt"/>
          <a:ea typeface="+mn-ea"/>
          <a:cs typeface="+mn-cs"/>
        </a:defRPr>
      </a:lvl4pPr>
      <a:lvl5pPr marL="1828523" algn="l" defTabSz="914262" rtl="0" eaLnBrk="1" latinLnBrk="0" hangingPunct="1">
        <a:defRPr sz="1800" kern="1200">
          <a:solidFill>
            <a:schemeClr val="tx1"/>
          </a:solidFill>
          <a:latin typeface="+mn-lt"/>
          <a:ea typeface="+mn-ea"/>
          <a:cs typeface="+mn-cs"/>
        </a:defRPr>
      </a:lvl5pPr>
      <a:lvl6pPr marL="2285654" algn="l" defTabSz="914262" rtl="0" eaLnBrk="1" latinLnBrk="0" hangingPunct="1">
        <a:defRPr sz="1800" kern="1200">
          <a:solidFill>
            <a:schemeClr val="tx1"/>
          </a:solidFill>
          <a:latin typeface="+mn-lt"/>
          <a:ea typeface="+mn-ea"/>
          <a:cs typeface="+mn-cs"/>
        </a:defRPr>
      </a:lvl6pPr>
      <a:lvl7pPr marL="2742784" algn="l" defTabSz="914262" rtl="0" eaLnBrk="1" latinLnBrk="0" hangingPunct="1">
        <a:defRPr sz="1800" kern="1200">
          <a:solidFill>
            <a:schemeClr val="tx1"/>
          </a:solidFill>
          <a:latin typeface="+mn-lt"/>
          <a:ea typeface="+mn-ea"/>
          <a:cs typeface="+mn-cs"/>
        </a:defRPr>
      </a:lvl7pPr>
      <a:lvl8pPr marL="3199915" algn="l" defTabSz="914262" rtl="0" eaLnBrk="1" latinLnBrk="0" hangingPunct="1">
        <a:defRPr sz="1800" kern="1200">
          <a:solidFill>
            <a:schemeClr val="tx1"/>
          </a:solidFill>
          <a:latin typeface="+mn-lt"/>
          <a:ea typeface="+mn-ea"/>
          <a:cs typeface="+mn-cs"/>
        </a:defRPr>
      </a:lvl8pPr>
      <a:lvl9pPr marL="3657046" algn="l" defTabSz="91426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slide" Target="slide31.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slide" Target="slide35.xml"/><Relationship Id="rId2" Type="http://schemas.openxmlformats.org/officeDocument/2006/relationships/notesSlide" Target="../notesSlides/notesSlide9.xml"/><Relationship Id="rId1" Type="http://schemas.openxmlformats.org/officeDocument/2006/relationships/slideLayout" Target="../slideLayouts/slideLayout14.xml"/><Relationship Id="rId4" Type="http://schemas.openxmlformats.org/officeDocument/2006/relationships/slide" Target="slide3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17.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notesSlide" Target="../notesSlides/notesSlide13.xml"/><Relationship Id="rId1" Type="http://schemas.openxmlformats.org/officeDocument/2006/relationships/slideLayout" Target="../slideLayouts/slideLayout14.xml"/><Relationship Id="rId4" Type="http://schemas.openxmlformats.org/officeDocument/2006/relationships/image" Target="../media/image1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notesSlide" Target="../notesSlides/notesSlide15.xml"/><Relationship Id="rId1" Type="http://schemas.openxmlformats.org/officeDocument/2006/relationships/slideLayout" Target="../slideLayouts/slideLayout14.xml"/><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1447800" y="1143000"/>
            <a:ext cx="6096000" cy="609600"/>
          </a:xfrm>
        </p:spPr>
        <p:txBody>
          <a:bodyPr/>
          <a:lstStyle/>
          <a:p>
            <a:r>
              <a:rPr lang="en-US" dirty="0" smtClean="0"/>
              <a:t>Employee Training Unit 1</a:t>
            </a:r>
            <a:endParaRPr lang="en-US" dirty="0"/>
          </a:p>
        </p:txBody>
      </p:sp>
      <p:sp>
        <p:nvSpPr>
          <p:cNvPr id="4" name="Title 3"/>
          <p:cNvSpPr>
            <a:spLocks noGrp="1"/>
          </p:cNvSpPr>
          <p:nvPr>
            <p:ph type="ctrTitle"/>
          </p:nvPr>
        </p:nvSpPr>
        <p:spPr>
          <a:xfrm>
            <a:off x="228600" y="465849"/>
            <a:ext cx="8458200" cy="677151"/>
          </a:xfrm>
        </p:spPr>
        <p:txBody>
          <a:bodyPr/>
          <a:lstStyle/>
          <a:p>
            <a:r>
              <a:rPr lang="en-US" sz="4400" dirty="0" smtClean="0">
                <a:ln w="12700" cmpd="sng">
                  <a:noFill/>
                </a:ln>
                <a:solidFill>
                  <a:schemeClr val="accent5">
                    <a:lumMod val="75000"/>
                  </a:schemeClr>
                </a:solidFill>
                <a:effectLst>
                  <a:reflection blurRad="6350" stA="16000" endPos="23000" dist="12700" dir="5400000" sy="-100000" algn="bl" rotWithShape="0"/>
                </a:effectLst>
              </a:rPr>
              <a:t>Prison Rape Elimination Act</a:t>
            </a:r>
            <a:endParaRPr lang="en-US" sz="4400" dirty="0">
              <a:ln w="12700" cmpd="sng">
                <a:noFill/>
              </a:ln>
              <a:effectLst>
                <a:reflection blurRad="6350" stA="16000" endPos="23000" dist="12700" dir="5400000" sy="-100000" algn="bl" rotWithShape="0"/>
              </a:effectLst>
            </a:endParaRPr>
          </a:p>
        </p:txBody>
      </p:sp>
      <p:pic>
        <p:nvPicPr>
          <p:cNvPr id="2" name="Picture 1"/>
          <p:cNvPicPr>
            <a:picLocks noChangeAspect="1"/>
          </p:cNvPicPr>
          <p:nvPr/>
        </p:nvPicPr>
        <p:blipFill>
          <a:blip r:embed="rId2">
            <a:clrChange>
              <a:clrFrom>
                <a:srgbClr val="FFFEFD"/>
              </a:clrFrom>
              <a:clrTo>
                <a:srgbClr val="FFFEFD">
                  <a:alpha val="0"/>
                </a:srgbClr>
              </a:clrTo>
            </a:clrChange>
          </a:blip>
          <a:stretch>
            <a:fillRect/>
          </a:stretch>
        </p:blipFill>
        <p:spPr>
          <a:xfrm>
            <a:off x="8155891" y="381001"/>
            <a:ext cx="835709" cy="666516"/>
          </a:xfrm>
          <a:prstGeom prst="rect">
            <a:avLst/>
          </a:prstGeom>
          <a:effectLst>
            <a:innerShdw blurRad="114300">
              <a:prstClr val="black"/>
            </a:innerShdw>
          </a:effectLst>
        </p:spPr>
      </p:pic>
    </p:spTree>
    <p:extLst>
      <p:ext uri="{BB962C8B-B14F-4D97-AF65-F5344CB8AC3E}">
        <p14:creationId xmlns:p14="http://schemas.microsoft.com/office/powerpoint/2010/main" val="30675751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effectLst>
                  <a:outerShdw blurRad="38100" dist="38100" dir="2700000" algn="tl">
                    <a:srgbClr val="000000">
                      <a:alpha val="43137"/>
                    </a:srgbClr>
                  </a:outerShdw>
                </a:effectLst>
              </a:rPr>
              <a:t>We Now Know…</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prstGeom prst="rect">
            <a:avLst/>
          </a:prstGeom>
        </p:spPr>
        <p:txBody>
          <a:bodyPr>
            <a:normAutofit/>
          </a:bodyPr>
          <a:lstStyle/>
          <a:p>
            <a:pPr marL="342900" indent="-342900">
              <a:spcAft>
                <a:spcPts val="1200"/>
              </a:spcAft>
              <a:buFont typeface="Arial" panose="020B0604020202020204" pitchFamily="34" charset="0"/>
              <a:buChar char="•"/>
            </a:pPr>
            <a:r>
              <a:rPr lang="en-US" sz="2600" dirty="0" smtClean="0"/>
              <a:t>Accepting the “few bad apples” theory or believing that sexual abuse is “just part of the punishment” virtually ensures that abuse will continue</a:t>
            </a:r>
            <a:endParaRPr lang="en-US" sz="2600" dirty="0"/>
          </a:p>
          <a:p>
            <a:pPr marL="342900" indent="-342900">
              <a:spcAft>
                <a:spcPts val="1200"/>
              </a:spcAft>
              <a:buFont typeface="Arial" panose="020B0604020202020204" pitchFamily="34" charset="0"/>
              <a:buChar char="•"/>
            </a:pPr>
            <a:r>
              <a:rPr lang="en-US" sz="2600" dirty="0"/>
              <a:t>Ensuring safe and positive facility climates and healthy, effective </a:t>
            </a:r>
            <a:r>
              <a:rPr lang="en-US" sz="2600" dirty="0" smtClean="0"/>
              <a:t>staff-resident relationships </a:t>
            </a:r>
            <a:r>
              <a:rPr lang="en-US" sz="2600" dirty="0"/>
              <a:t>have the greatest opportunity to prevent sexual abuse </a:t>
            </a:r>
            <a:r>
              <a:rPr lang="en-US" sz="2600" dirty="0" smtClean="0"/>
              <a:t>and harassment. </a:t>
            </a:r>
            <a:endParaRPr lang="en-US" sz="2600" dirty="0"/>
          </a:p>
          <a:p>
            <a:pPr marL="342900" indent="-342900">
              <a:buFont typeface="Arial" panose="020B0604020202020204" pitchFamily="34" charset="0"/>
              <a:buChar char="•"/>
            </a:pPr>
            <a:endParaRPr lang="en-US" sz="2600" dirty="0"/>
          </a:p>
        </p:txBody>
      </p:sp>
    </p:spTree>
    <p:extLst>
      <p:ext uri="{BB962C8B-B14F-4D97-AF65-F5344CB8AC3E}">
        <p14:creationId xmlns:p14="http://schemas.microsoft.com/office/powerpoint/2010/main" val="25654071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33400" y="304800"/>
            <a:ext cx="8458200" cy="677151"/>
          </a:xfrm>
        </p:spPr>
        <p:txBody>
          <a:bodyPr>
            <a:normAutofit fontScale="90000"/>
          </a:bodyPr>
          <a:lstStyle/>
          <a:p>
            <a:r>
              <a:rPr lang="en-US" dirty="0" smtClean="0">
                <a:effectLst>
                  <a:outerShdw blurRad="38100" dist="38100" dir="2700000" algn="tl">
                    <a:srgbClr val="000000">
                      <a:alpha val="43137"/>
                    </a:srgbClr>
                  </a:outerShdw>
                </a:effectLst>
              </a:rPr>
              <a:t>Organizational Culture</a:t>
            </a:r>
            <a:endParaRPr lang="en-US" dirty="0">
              <a:effectLst>
                <a:outerShdw blurRad="38100" dist="38100" dir="2700000" algn="tl">
                  <a:srgbClr val="000000">
                    <a:alpha val="43137"/>
                  </a:srgbClr>
                </a:outerShdw>
              </a:effectLst>
            </a:endParaRPr>
          </a:p>
        </p:txBody>
      </p:sp>
      <p:sp>
        <p:nvSpPr>
          <p:cNvPr id="5" name="Subtitle 4"/>
          <p:cNvSpPr>
            <a:spLocks noGrp="1"/>
          </p:cNvSpPr>
          <p:nvPr>
            <p:ph type="subTitle" idx="1"/>
          </p:nvPr>
        </p:nvSpPr>
        <p:spPr/>
        <p:txBody>
          <a:bodyPr/>
          <a:lstStyle/>
          <a:p>
            <a:r>
              <a:rPr lang="en-US" b="1" dirty="0" smtClean="0"/>
              <a:t>The Sum Of It ALL</a:t>
            </a:r>
            <a:endParaRPr lang="en-US" b="1" dirty="0"/>
          </a:p>
        </p:txBody>
      </p:sp>
    </p:spTree>
    <p:extLst>
      <p:ext uri="{BB962C8B-B14F-4D97-AF65-F5344CB8AC3E}">
        <p14:creationId xmlns:p14="http://schemas.microsoft.com/office/powerpoint/2010/main" val="15703030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Organizational Culture</a:t>
            </a:r>
            <a:endParaRPr lang="en-US" dirty="0"/>
          </a:p>
        </p:txBody>
      </p:sp>
      <p:sp>
        <p:nvSpPr>
          <p:cNvPr id="5" name="Content Placeholder 4"/>
          <p:cNvSpPr>
            <a:spLocks noGrp="1"/>
          </p:cNvSpPr>
          <p:nvPr>
            <p:ph idx="1"/>
          </p:nvPr>
        </p:nvSpPr>
        <p:spPr>
          <a:xfrm>
            <a:off x="1828800" y="990600"/>
            <a:ext cx="3200400" cy="4800600"/>
          </a:xfrm>
          <a:prstGeom prst="rect">
            <a:avLst/>
          </a:prstGeom>
        </p:spPr>
        <p:txBody>
          <a:bodyPr>
            <a:normAutofit/>
          </a:bodyPr>
          <a:lstStyle/>
          <a:p>
            <a:r>
              <a:rPr lang="en-US" sz="2600" dirty="0" smtClean="0"/>
              <a:t>Definition: </a:t>
            </a:r>
          </a:p>
          <a:p>
            <a:endParaRPr lang="en-US" sz="2600" dirty="0"/>
          </a:p>
          <a:p>
            <a:r>
              <a:rPr lang="en-US" sz="2600" dirty="0" smtClean="0"/>
              <a:t>Sum of the organization’s attitudes, beliefs, values, norms and prejudices that cause an organization to do what it does</a:t>
            </a:r>
            <a:endParaRPr lang="en-US" sz="26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9200" y="1636712"/>
            <a:ext cx="4452938" cy="4452938"/>
          </a:xfrm>
          <a:prstGeom prst="rect">
            <a:avLst/>
          </a:prstGeom>
        </p:spPr>
      </p:pic>
    </p:spTree>
    <p:extLst>
      <p:ext uri="{BB962C8B-B14F-4D97-AF65-F5344CB8AC3E}">
        <p14:creationId xmlns:p14="http://schemas.microsoft.com/office/powerpoint/2010/main" val="34742849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smtClean="0">
                <a:effectLst>
                  <a:outerShdw blurRad="38100" dist="38100" dir="2700000" algn="tl">
                    <a:srgbClr val="000000">
                      <a:alpha val="43137"/>
                    </a:srgbClr>
                  </a:outerShdw>
                </a:effectLst>
              </a:rPr>
              <a:t>Organizational Culture: Components</a:t>
            </a:r>
            <a:endParaRPr lang="en-US" sz="30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057400" y="838200"/>
            <a:ext cx="6477000" cy="4267201"/>
          </a:xfrm>
          <a:prstGeom prst="rect">
            <a:avLst/>
          </a:prstGeom>
        </p:spPr>
        <p:txBody>
          <a:bodyPr>
            <a:noAutofit/>
          </a:bodyPr>
          <a:lstStyle/>
          <a:p>
            <a:pPr marL="342900" indent="-342900">
              <a:lnSpc>
                <a:spcPct val="120000"/>
              </a:lnSpc>
              <a:buFont typeface="Arial" panose="020B0604020202020204" pitchFamily="34" charset="0"/>
              <a:buChar char="•"/>
            </a:pPr>
            <a:r>
              <a:rPr lang="en-US" b="1" dirty="0"/>
              <a:t>Attitudes:  </a:t>
            </a:r>
            <a:r>
              <a:rPr lang="en-US" dirty="0"/>
              <a:t>Learned predisposition to respond in a consistently favorable or unfavorable manner with respect to a given object </a:t>
            </a:r>
          </a:p>
          <a:p>
            <a:pPr marL="342900" indent="-342900">
              <a:lnSpc>
                <a:spcPct val="120000"/>
              </a:lnSpc>
              <a:buFont typeface="Arial" panose="020B0604020202020204" pitchFamily="34" charset="0"/>
              <a:buChar char="•"/>
            </a:pPr>
            <a:r>
              <a:rPr lang="en-US" b="1" dirty="0"/>
              <a:t>Beliefs:  </a:t>
            </a:r>
            <a:r>
              <a:rPr lang="en-US" dirty="0"/>
              <a:t>Shared explanations of </a:t>
            </a:r>
            <a:r>
              <a:rPr lang="en-US" dirty="0" smtClean="0"/>
              <a:t>experience</a:t>
            </a:r>
            <a:endParaRPr lang="en-US" dirty="0"/>
          </a:p>
          <a:p>
            <a:pPr marL="342900" indent="-342900">
              <a:lnSpc>
                <a:spcPct val="120000"/>
              </a:lnSpc>
              <a:buFont typeface="Arial" panose="020B0604020202020204" pitchFamily="34" charset="0"/>
              <a:buChar char="•"/>
            </a:pPr>
            <a:r>
              <a:rPr lang="en-US" b="1" dirty="0"/>
              <a:t>Values:  </a:t>
            </a:r>
            <a:r>
              <a:rPr lang="en-US" dirty="0"/>
              <a:t>What is considered right and good; the way things ought to </a:t>
            </a:r>
            <a:r>
              <a:rPr lang="en-US" dirty="0" smtClean="0"/>
              <a:t>be</a:t>
            </a:r>
            <a:endParaRPr lang="en-US" dirty="0"/>
          </a:p>
          <a:p>
            <a:pPr marL="342900" indent="-342900">
              <a:lnSpc>
                <a:spcPct val="120000"/>
              </a:lnSpc>
              <a:buFont typeface="Arial" panose="020B0604020202020204" pitchFamily="34" charset="0"/>
              <a:buChar char="•"/>
            </a:pPr>
            <a:r>
              <a:rPr lang="en-US" b="1" dirty="0"/>
              <a:t>Norms:  </a:t>
            </a:r>
            <a:r>
              <a:rPr lang="en-US" dirty="0"/>
              <a:t>Shared rules, “way things are done”</a:t>
            </a:r>
          </a:p>
          <a:p>
            <a:pPr marL="342900" lvl="1" indent="-342900">
              <a:lnSpc>
                <a:spcPct val="120000"/>
              </a:lnSpc>
              <a:buFont typeface="Arial" panose="020B0604020202020204" pitchFamily="34" charset="0"/>
              <a:buChar char="•"/>
            </a:pPr>
            <a:r>
              <a:rPr lang="en-US" dirty="0"/>
              <a:t>Norms are often more powerful than formal sanctions</a:t>
            </a:r>
          </a:p>
          <a:p>
            <a:pPr marL="342900" lvl="1" indent="-342900">
              <a:lnSpc>
                <a:spcPct val="120000"/>
              </a:lnSpc>
              <a:buFont typeface="Arial" panose="020B0604020202020204" pitchFamily="34" charset="0"/>
              <a:buChar char="•"/>
            </a:pPr>
            <a:r>
              <a:rPr lang="en-US" dirty="0"/>
              <a:t>So deeply held that they aren’t even noticed unless they are </a:t>
            </a:r>
            <a:r>
              <a:rPr lang="en-US" dirty="0" smtClean="0"/>
              <a:t>violated</a:t>
            </a:r>
            <a:r>
              <a:rPr lang="en-US" b="1" dirty="0"/>
              <a:t> </a:t>
            </a:r>
            <a:endParaRPr lang="en-US" dirty="0"/>
          </a:p>
          <a:p>
            <a:pPr marL="342900" indent="-342900">
              <a:lnSpc>
                <a:spcPct val="120000"/>
              </a:lnSpc>
              <a:buFont typeface="Arial" panose="020B0604020202020204" pitchFamily="34" charset="0"/>
              <a:buChar char="•"/>
            </a:pPr>
            <a:r>
              <a:rPr lang="en-US" b="1" dirty="0"/>
              <a:t>Prejudices:  </a:t>
            </a:r>
            <a:r>
              <a:rPr lang="en-US" dirty="0"/>
              <a:t>Ill-formed or irrational opinions of somebody or something; if institutionalized, prejudices are embedded in the procedures, policies or objectives of organizations</a:t>
            </a:r>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11916092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effectLst>
                  <a:outerShdw blurRad="38100" dist="38100" dir="2700000" algn="tl">
                    <a:srgbClr val="000000">
                      <a:alpha val="43137"/>
                    </a:srgbClr>
                  </a:outerShdw>
                </a:effectLst>
              </a:rPr>
              <a:t>Organizational Culture</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209800" y="838200"/>
            <a:ext cx="2819400" cy="4953000"/>
          </a:xfrm>
        </p:spPr>
        <p:txBody>
          <a:bodyPr>
            <a:normAutofit fontScale="92500" lnSpcReduction="10000"/>
          </a:bodyPr>
          <a:lstStyle/>
          <a:p>
            <a:r>
              <a:rPr lang="en-US" sz="4800" dirty="0" smtClean="0"/>
              <a:t>Put very simply:</a:t>
            </a:r>
            <a:endParaRPr lang="en-US" sz="2400" dirty="0"/>
          </a:p>
          <a:p>
            <a:endParaRPr lang="en-US" sz="2400" dirty="0" smtClean="0"/>
          </a:p>
          <a:p>
            <a:pPr algn="ctr"/>
            <a:r>
              <a:rPr lang="en-US" sz="4800" b="1" dirty="0" smtClean="0">
                <a:solidFill>
                  <a:srgbClr val="00B0F0"/>
                </a:solidFill>
              </a:rPr>
              <a:t>Culture</a:t>
            </a:r>
            <a:r>
              <a:rPr lang="en-US" sz="4800" dirty="0" smtClean="0"/>
              <a:t> is how we act when no one is watching.</a:t>
            </a:r>
            <a:endParaRPr lang="en-US" sz="48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42012" y="2057400"/>
            <a:ext cx="4428564" cy="3764280"/>
          </a:xfrm>
          <a:prstGeom prst="rect">
            <a:avLst/>
          </a:prstGeom>
        </p:spPr>
      </p:pic>
    </p:spTree>
    <p:extLst>
      <p:ext uri="{BB962C8B-B14F-4D97-AF65-F5344CB8AC3E}">
        <p14:creationId xmlns:p14="http://schemas.microsoft.com/office/powerpoint/2010/main" val="32389296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effectLst>
                  <a:outerShdw blurRad="38100" dist="38100" dir="2700000" algn="tl">
                    <a:srgbClr val="000000">
                      <a:alpha val="43137"/>
                    </a:srgbClr>
                  </a:outerShdw>
                </a:effectLst>
              </a:rPr>
              <a:t>Sexualized Work Environments</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prstGeom prst="rect">
            <a:avLst/>
          </a:prstGeom>
        </p:spPr>
        <p:txBody>
          <a:bodyPr/>
          <a:lstStyle/>
          <a:p>
            <a:r>
              <a:rPr lang="en-US" sz="2600" dirty="0" smtClean="0"/>
              <a:t>Characteristics of Sexualized Work Environments: </a:t>
            </a:r>
          </a:p>
          <a:p>
            <a:pPr marL="342900" indent="-342900">
              <a:buFont typeface="Arial" panose="020B0604020202020204" pitchFamily="34" charset="0"/>
              <a:buChar char="•"/>
            </a:pPr>
            <a:r>
              <a:rPr lang="en-US" sz="2400" dirty="0"/>
              <a:t>Undue or over-familiarity between </a:t>
            </a:r>
            <a:r>
              <a:rPr lang="en-US" sz="2400" dirty="0" smtClean="0"/>
              <a:t>staff/residents</a:t>
            </a:r>
            <a:endParaRPr lang="en-US" sz="2400" dirty="0"/>
          </a:p>
          <a:p>
            <a:pPr marL="342900" indent="-342900">
              <a:buFont typeface="Arial" panose="020B0604020202020204" pitchFamily="34" charset="0"/>
              <a:buChar char="•"/>
            </a:pPr>
            <a:r>
              <a:rPr lang="en-US" sz="2400" dirty="0"/>
              <a:t>Staff/staff relationships unprofessional</a:t>
            </a:r>
          </a:p>
          <a:p>
            <a:pPr marL="342900" indent="-342900">
              <a:buFont typeface="Arial" panose="020B0604020202020204" pitchFamily="34" charset="0"/>
              <a:buChar char="•"/>
            </a:pPr>
            <a:r>
              <a:rPr lang="en-US" sz="2400" dirty="0" smtClean="0"/>
              <a:t>Staff/resident </a:t>
            </a:r>
            <a:r>
              <a:rPr lang="en-US" sz="2400" dirty="0"/>
              <a:t>relationships cross boundaries</a:t>
            </a:r>
          </a:p>
          <a:p>
            <a:pPr marL="342900" indent="-342900">
              <a:buFont typeface="Arial" panose="020B0604020202020204" pitchFamily="34" charset="0"/>
              <a:buChar char="•"/>
            </a:pPr>
            <a:r>
              <a:rPr lang="en-US" sz="2400" dirty="0"/>
              <a:t>Staff off-duty conduct impacts work</a:t>
            </a:r>
          </a:p>
          <a:p>
            <a:pPr marL="342900" indent="-342900">
              <a:buFont typeface="Arial" panose="020B0604020202020204" pitchFamily="34" charset="0"/>
              <a:buChar char="•"/>
            </a:pPr>
            <a:r>
              <a:rPr lang="en-US" sz="2400" dirty="0"/>
              <a:t>Everything comes back to “sex” </a:t>
            </a:r>
          </a:p>
          <a:p>
            <a:pPr marL="342900" indent="-342900">
              <a:buFont typeface="Arial" panose="020B0604020202020204" pitchFamily="34" charset="0"/>
              <a:buChar char="•"/>
            </a:pPr>
            <a:endParaRPr lang="en-US" sz="2400" dirty="0"/>
          </a:p>
        </p:txBody>
      </p:sp>
    </p:spTree>
    <p:extLst>
      <p:ext uri="{BB962C8B-B14F-4D97-AF65-F5344CB8AC3E}">
        <p14:creationId xmlns:p14="http://schemas.microsoft.com/office/powerpoint/2010/main" val="31914232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rPr>
              <a:t>Zero-Tolerance Policy</a:t>
            </a:r>
            <a:endParaRPr lang="en-US" dirty="0">
              <a:effectLst>
                <a:outerShdw blurRad="38100" dist="38100" dir="2700000" algn="tl">
                  <a:srgbClr val="000000">
                    <a:alpha val="43137"/>
                  </a:srgbClr>
                </a:outerShdw>
              </a:effectLst>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648200" y="1981200"/>
            <a:ext cx="3810000" cy="3810000"/>
          </a:xfrm>
          <a:effectLst>
            <a:outerShdw blurRad="50800" dist="50800" algn="ctr" rotWithShape="0">
              <a:srgbClr val="000000">
                <a:alpha val="43137"/>
              </a:srgbClr>
            </a:outerShdw>
          </a:effectLst>
        </p:spPr>
      </p:pic>
      <p:sp>
        <p:nvSpPr>
          <p:cNvPr id="5" name="Rectangle 4"/>
          <p:cNvSpPr/>
          <p:nvPr/>
        </p:nvSpPr>
        <p:spPr>
          <a:xfrm>
            <a:off x="2362200" y="914400"/>
            <a:ext cx="2514600" cy="5478423"/>
          </a:xfrm>
          <a:prstGeom prst="rect">
            <a:avLst/>
          </a:prstGeom>
          <a:noFill/>
          <a:effectLst>
            <a:outerShdw blurRad="152400" dist="317500" dir="5400000" sx="90000" sy="-19000" rotWithShape="0">
              <a:prstClr val="black">
                <a:alpha val="15000"/>
              </a:prstClr>
            </a:outerShdw>
          </a:effectLst>
        </p:spPr>
        <p:txBody>
          <a:bodyPr wrap="square" lIns="91440" tIns="45720" rIns="91440" bIns="45720">
            <a:spAutoFit/>
          </a:bodyPr>
          <a:lstStyle/>
          <a:p>
            <a:pPr algn="ctr"/>
            <a:r>
              <a:rPr lang="en-US" sz="35000" b="1" dirty="0">
                <a:ln w="22225">
                  <a:solidFill>
                    <a:sysClr val="windowText" lastClr="000000"/>
                  </a:solidFill>
                  <a:prstDash val="solid"/>
                </a:ln>
                <a:solidFill>
                  <a:srgbClr val="C00000"/>
                </a:solidFill>
                <a:effectLst>
                  <a:outerShdw blurRad="114300" dist="342900" dir="15240000" sx="20000" sy="20000" kx="-1800000" algn="bl" rotWithShape="0">
                    <a:prstClr val="black">
                      <a:alpha val="50000"/>
                    </a:prstClr>
                  </a:outerShdw>
                </a:effectLst>
              </a:rPr>
              <a:t>N</a:t>
            </a:r>
          </a:p>
        </p:txBody>
      </p:sp>
    </p:spTree>
    <p:extLst>
      <p:ext uri="{BB962C8B-B14F-4D97-AF65-F5344CB8AC3E}">
        <p14:creationId xmlns:p14="http://schemas.microsoft.com/office/powerpoint/2010/main" val="23144370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rPr>
              <a:t>Zero-Tolerance</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r>
              <a:rPr lang="en-US" sz="2800" dirty="0" smtClean="0"/>
              <a:t>Standard </a:t>
            </a:r>
            <a:r>
              <a:rPr lang="en-US" sz="2800" dirty="0" smtClean="0">
                <a:hlinkClick r:id="rId2" action="ppaction://hlinksldjump"/>
              </a:rPr>
              <a:t>115.311</a:t>
            </a:r>
            <a:r>
              <a:rPr lang="en-US" sz="2800" dirty="0" smtClean="0"/>
              <a:t> states that there will be a zero-tolerance policy against sexual abuse and sexual harassment.</a:t>
            </a:r>
          </a:p>
          <a:p>
            <a:endParaRPr lang="en-US" sz="2800" dirty="0"/>
          </a:p>
          <a:p>
            <a:r>
              <a:rPr lang="en-US" sz="2800" dirty="0" smtClean="0"/>
              <a:t>Each agency will have a PREA coordinator with sufficient time and authority to oversee PREA compliance.</a:t>
            </a:r>
            <a:endParaRPr lang="en-US" sz="2800" dirty="0"/>
          </a:p>
        </p:txBody>
      </p:sp>
    </p:spTree>
    <p:extLst>
      <p:ext uri="{BB962C8B-B14F-4D97-AF65-F5344CB8AC3E}">
        <p14:creationId xmlns:p14="http://schemas.microsoft.com/office/powerpoint/2010/main" val="26751612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effectLst>
                  <a:outerShdw blurRad="38100" dist="38100" dir="2700000" algn="tl">
                    <a:srgbClr val="000000">
                      <a:alpha val="43137"/>
                    </a:srgbClr>
                  </a:outerShdw>
                </a:effectLst>
              </a:rPr>
              <a:t>Oregon Policy</a:t>
            </a:r>
            <a:endParaRPr lang="en-US" dirty="0">
              <a:effectLst>
                <a:outerShdw blurRad="38100" dist="38100" dir="2700000" algn="tl">
                  <a:srgbClr val="000000">
                    <a:alpha val="43137"/>
                  </a:srgbClr>
                </a:outerShdw>
              </a:effectLst>
            </a:endParaRPr>
          </a:p>
        </p:txBody>
      </p:sp>
      <p:sp>
        <p:nvSpPr>
          <p:cNvPr id="4" name="Content Placeholder 3"/>
          <p:cNvSpPr>
            <a:spLocks noGrp="1"/>
          </p:cNvSpPr>
          <p:nvPr>
            <p:ph idx="1"/>
          </p:nvPr>
        </p:nvSpPr>
        <p:spPr>
          <a:xfrm>
            <a:off x="2209800" y="990600"/>
            <a:ext cx="6400800" cy="5638799"/>
          </a:xfrm>
        </p:spPr>
        <p:txBody>
          <a:bodyPr>
            <a:normAutofit/>
          </a:bodyPr>
          <a:lstStyle/>
          <a:p>
            <a:pPr lvl="0"/>
            <a:r>
              <a:rPr lang="en-US" sz="3200" dirty="0" smtClean="0"/>
              <a:t>The [AGENCY NAME] maintains a </a:t>
            </a:r>
            <a:r>
              <a:rPr lang="en-US" sz="3200" b="1" i="1" dirty="0" smtClean="0">
                <a:solidFill>
                  <a:srgbClr val="FF0000"/>
                </a:solidFill>
              </a:rPr>
              <a:t>zero </a:t>
            </a:r>
            <a:r>
              <a:rPr lang="en-US" sz="3200" b="1" i="1" dirty="0">
                <a:solidFill>
                  <a:srgbClr val="FF0000"/>
                </a:solidFill>
              </a:rPr>
              <a:t>tolerance</a:t>
            </a:r>
            <a:r>
              <a:rPr lang="en-US" sz="3200" dirty="0"/>
              <a:t> policy for all forms of sexual abuse. </a:t>
            </a:r>
            <a:endParaRPr lang="en-US" sz="3200" dirty="0" smtClean="0"/>
          </a:p>
          <a:p>
            <a:pPr lvl="0"/>
            <a:r>
              <a:rPr lang="en-US" sz="3200" dirty="0" smtClean="0"/>
              <a:t>This </a:t>
            </a:r>
            <a:r>
              <a:rPr lang="en-US" sz="3200" dirty="0"/>
              <a:t>zero tolerance policy affects all adults and youth who work, volunteer, reside or visit </a:t>
            </a:r>
            <a:r>
              <a:rPr lang="en-US" sz="3200" dirty="0" smtClean="0"/>
              <a:t>the </a:t>
            </a:r>
            <a:r>
              <a:rPr lang="en-US" sz="3200" dirty="0" smtClean="0"/>
              <a:t>[AGENCY</a:t>
            </a:r>
            <a:r>
              <a:rPr lang="en-US" sz="3200" dirty="0" smtClean="0"/>
              <a:t>] </a:t>
            </a:r>
            <a:r>
              <a:rPr lang="en-US" sz="3200" dirty="0"/>
              <a:t>programs</a:t>
            </a:r>
            <a:r>
              <a:rPr lang="en-US" sz="3200" dirty="0" smtClean="0"/>
              <a:t>.</a:t>
            </a:r>
          </a:p>
          <a:p>
            <a:pPr lvl="0"/>
            <a:endParaRPr lang="en-US" sz="3200" dirty="0"/>
          </a:p>
          <a:p>
            <a:endParaRPr lang="en-US" dirty="0"/>
          </a:p>
        </p:txBody>
      </p:sp>
    </p:spTree>
    <p:extLst>
      <p:ext uri="{BB962C8B-B14F-4D97-AF65-F5344CB8AC3E}">
        <p14:creationId xmlns:p14="http://schemas.microsoft.com/office/powerpoint/2010/main" val="42196938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effectLst>
                  <a:outerShdw blurRad="38100" dist="38100" dir="2700000" algn="tl">
                    <a:srgbClr val="000000">
                      <a:alpha val="43137"/>
                    </a:srgbClr>
                  </a:outerShdw>
                </a:effectLst>
              </a:rPr>
              <a:t>Examples</a:t>
            </a:r>
            <a:endParaRPr lang="en-US" dirty="0">
              <a:effectLst>
                <a:outerShdw blurRad="38100" dist="38100" dir="2700000" algn="tl">
                  <a:srgbClr val="000000">
                    <a:alpha val="43137"/>
                  </a:srgbClr>
                </a:outerShdw>
              </a:effectLst>
            </a:endParaRPr>
          </a:p>
        </p:txBody>
      </p:sp>
      <p:sp>
        <p:nvSpPr>
          <p:cNvPr id="4" name="Content Placeholder 3"/>
          <p:cNvSpPr>
            <a:spLocks noGrp="1"/>
          </p:cNvSpPr>
          <p:nvPr>
            <p:ph idx="1"/>
          </p:nvPr>
        </p:nvSpPr>
        <p:spPr>
          <a:xfrm>
            <a:off x="2209800" y="990601"/>
            <a:ext cx="6324600" cy="5181600"/>
          </a:xfrm>
        </p:spPr>
        <p:txBody>
          <a:bodyPr>
            <a:normAutofit/>
          </a:bodyPr>
          <a:lstStyle/>
          <a:p>
            <a:pPr lvl="0"/>
            <a:endParaRPr lang="en-US" dirty="0"/>
          </a:p>
          <a:p>
            <a:pPr lvl="0"/>
            <a:r>
              <a:rPr lang="en-US" sz="2800" dirty="0" smtClean="0"/>
              <a:t>What are some examples of sexual abuse and sexual harassment?</a:t>
            </a:r>
          </a:p>
          <a:p>
            <a:endParaRPr lang="en-US" dirty="0"/>
          </a:p>
        </p:txBody>
      </p:sp>
    </p:spTree>
    <p:extLst>
      <p:ext uri="{BB962C8B-B14F-4D97-AF65-F5344CB8AC3E}">
        <p14:creationId xmlns:p14="http://schemas.microsoft.com/office/powerpoint/2010/main" val="1014596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rPr>
              <a:t>Welcome and Introductions</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r>
              <a:rPr lang="en-US" sz="2400" dirty="0" smtClean="0"/>
              <a:t>Who am I ?</a:t>
            </a:r>
          </a:p>
          <a:p>
            <a:endParaRPr lang="en-US" sz="2400" dirty="0" smtClean="0"/>
          </a:p>
          <a:p>
            <a:r>
              <a:rPr lang="en-US" sz="2400" dirty="0" smtClean="0"/>
              <a:t>Who are you?</a:t>
            </a:r>
          </a:p>
          <a:p>
            <a:endParaRPr lang="en-US" sz="2400" dirty="0" smtClean="0"/>
          </a:p>
          <a:p>
            <a:r>
              <a:rPr lang="en-US" sz="2400" dirty="0" smtClean="0"/>
              <a:t>Housekeeping</a:t>
            </a:r>
            <a:endParaRPr lang="en-US" sz="24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68600" y="4342196"/>
            <a:ext cx="5765800" cy="2075688"/>
          </a:xfrm>
          <a:prstGeom prst="rect">
            <a:avLst/>
          </a:prstGeom>
        </p:spPr>
      </p:pic>
    </p:spTree>
    <p:extLst>
      <p:ext uri="{BB962C8B-B14F-4D97-AF65-F5344CB8AC3E}">
        <p14:creationId xmlns:p14="http://schemas.microsoft.com/office/powerpoint/2010/main" val="15826505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rPr>
              <a:t>Policy Definitions</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209800" y="990600"/>
            <a:ext cx="6629400" cy="5105399"/>
          </a:xfrm>
        </p:spPr>
        <p:txBody>
          <a:bodyPr>
            <a:normAutofit/>
          </a:bodyPr>
          <a:lstStyle/>
          <a:p>
            <a:pPr lvl="1"/>
            <a:r>
              <a:rPr lang="en-US" b="1" u="sng" dirty="0"/>
              <a:t>Sexual abuse by another inmate, detainee, or resident </a:t>
            </a:r>
            <a:r>
              <a:rPr lang="en-US" dirty="0"/>
              <a:t>includes any of the following acts, if the victim does not consent, is coerced into such act by overt or implied threats of violence, or is unable to consent or refuse:</a:t>
            </a:r>
          </a:p>
          <a:p>
            <a:pPr marL="342900" lvl="1" indent="-342900">
              <a:buFont typeface="Arial" panose="020B0604020202020204" pitchFamily="34" charset="0"/>
              <a:buChar char="•"/>
            </a:pPr>
            <a:r>
              <a:rPr lang="en-US" dirty="0"/>
              <a:t>Contact between the penis and the vulva or the penis and the anus, including penetration, however slight;</a:t>
            </a:r>
          </a:p>
          <a:p>
            <a:pPr marL="342900" lvl="1" indent="-342900">
              <a:buFont typeface="Arial" panose="020B0604020202020204" pitchFamily="34" charset="0"/>
              <a:buChar char="•"/>
            </a:pPr>
            <a:r>
              <a:rPr lang="en-US" dirty="0"/>
              <a:t>Contact between the mouth and the penis, vulva, or anus;</a:t>
            </a:r>
          </a:p>
          <a:p>
            <a:pPr marL="342900" lvl="1" indent="-342900">
              <a:buFont typeface="Arial" panose="020B0604020202020204" pitchFamily="34" charset="0"/>
              <a:buChar char="•"/>
            </a:pPr>
            <a:r>
              <a:rPr lang="en-US" dirty="0"/>
              <a:t>Penetration of the anal or genital opening of another person, however slight, by a hand, finger, object, or other instrument; and</a:t>
            </a:r>
          </a:p>
          <a:p>
            <a:pPr marL="342900" lvl="1" indent="-342900">
              <a:buFont typeface="Arial" panose="020B0604020202020204" pitchFamily="34" charset="0"/>
              <a:buChar char="•"/>
            </a:pPr>
            <a:r>
              <a:rPr lang="en-US" dirty="0"/>
              <a:t> Any other intentional touching, either directly or through the clothing, of the genitalia, anus, groin, breast, inner thigh, or the buttocks of any person, excluding contact incidental to a physical altercation.</a:t>
            </a:r>
          </a:p>
          <a:p>
            <a:endParaRPr lang="en-US" dirty="0"/>
          </a:p>
        </p:txBody>
      </p:sp>
    </p:spTree>
    <p:extLst>
      <p:ext uri="{BB962C8B-B14F-4D97-AF65-F5344CB8AC3E}">
        <p14:creationId xmlns:p14="http://schemas.microsoft.com/office/powerpoint/2010/main" val="42749021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rPr>
              <a:t>Policy Definitions</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209800" y="990600"/>
            <a:ext cx="6629400" cy="5562599"/>
          </a:xfrm>
        </p:spPr>
        <p:txBody>
          <a:bodyPr>
            <a:normAutofit fontScale="92500" lnSpcReduction="20000"/>
          </a:bodyPr>
          <a:lstStyle/>
          <a:p>
            <a:pPr lvl="1"/>
            <a:r>
              <a:rPr lang="en-US" sz="2500" b="1" dirty="0"/>
              <a:t>Sexual abuse by a staff member, contractor, or volunteer </a:t>
            </a:r>
            <a:r>
              <a:rPr lang="en-US" sz="2500" dirty="0"/>
              <a:t>includes—</a:t>
            </a:r>
          </a:p>
          <a:p>
            <a:pPr marL="342900" lvl="1" indent="-342900">
              <a:buFont typeface="Arial" panose="020B0604020202020204" pitchFamily="34" charset="0"/>
              <a:buChar char="•"/>
            </a:pPr>
            <a:r>
              <a:rPr lang="en-US" sz="2500" dirty="0" smtClean="0"/>
              <a:t>Contact </a:t>
            </a:r>
            <a:r>
              <a:rPr lang="en-US" sz="2500" dirty="0"/>
              <a:t>between the penis and the vulva or the penis and the anus, including penetration, however slight;</a:t>
            </a:r>
          </a:p>
          <a:p>
            <a:pPr marL="342900" lvl="1" indent="-342900">
              <a:buFont typeface="Arial" panose="020B0604020202020204" pitchFamily="34" charset="0"/>
              <a:buChar char="•"/>
            </a:pPr>
            <a:r>
              <a:rPr lang="en-US" sz="2500" dirty="0"/>
              <a:t>Contact between the mouth and the penis, vulva, or anus;</a:t>
            </a:r>
          </a:p>
          <a:p>
            <a:pPr marL="342900" lvl="1" indent="-342900">
              <a:buFont typeface="Arial" panose="020B0604020202020204" pitchFamily="34" charset="0"/>
              <a:buChar char="•"/>
            </a:pPr>
            <a:r>
              <a:rPr lang="en-US" sz="2500" dirty="0" smtClean="0"/>
              <a:t>Contact </a:t>
            </a:r>
            <a:r>
              <a:rPr lang="en-US" sz="2500" dirty="0"/>
              <a:t>between the mouth and any body part where the staff member, contractor, or volunteer has the intent to abuse, arouse, or gratify sexual desire;</a:t>
            </a:r>
          </a:p>
          <a:p>
            <a:pPr marL="342900" lvl="1" indent="-342900">
              <a:buFont typeface="Arial" panose="020B0604020202020204" pitchFamily="34" charset="0"/>
              <a:buChar char="•"/>
            </a:pPr>
            <a:r>
              <a:rPr lang="en-US" sz="2500" dirty="0" smtClean="0"/>
              <a:t>Penetration </a:t>
            </a:r>
            <a:r>
              <a:rPr lang="en-US" sz="2500" dirty="0"/>
              <a:t>of the anal or genital opening, however slight, by a hand, finger, object, or other instrument, that is unrelated to official duties or where the staff member, contractor, or volunteer has the intent to abuse, arouse, or gratify sexual desire;</a:t>
            </a:r>
          </a:p>
          <a:p>
            <a:endParaRPr lang="en-US" dirty="0"/>
          </a:p>
        </p:txBody>
      </p:sp>
    </p:spTree>
    <p:extLst>
      <p:ext uri="{BB962C8B-B14F-4D97-AF65-F5344CB8AC3E}">
        <p14:creationId xmlns:p14="http://schemas.microsoft.com/office/powerpoint/2010/main" val="361523747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rPr>
              <a:t>Policy Definitions</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209800" y="990600"/>
            <a:ext cx="6553200" cy="5562599"/>
          </a:xfrm>
        </p:spPr>
        <p:txBody>
          <a:bodyPr>
            <a:normAutofit/>
          </a:bodyPr>
          <a:lstStyle/>
          <a:p>
            <a:pPr marL="342900" lvl="1" indent="-342900">
              <a:buFont typeface="Arial" panose="020B0604020202020204" pitchFamily="34" charset="0"/>
              <a:buChar char="•"/>
            </a:pPr>
            <a:r>
              <a:rPr lang="en-US" sz="2300" dirty="0"/>
              <a:t>Any other intentional contact, either directly or through the clothing, of or with the genitalia, anus, groin, breast, inner thigh, or the buttocks, that is unrelated to official duties or where the staff member, contractor, or volunteer has the intent to abuse, arouse, or gratify sexual desire;</a:t>
            </a:r>
          </a:p>
          <a:p>
            <a:pPr marL="342900" lvl="1" indent="-342900">
              <a:buFont typeface="Arial" panose="020B0604020202020204" pitchFamily="34" charset="0"/>
              <a:buChar char="•"/>
            </a:pPr>
            <a:r>
              <a:rPr lang="en-US" sz="2300" dirty="0"/>
              <a:t>Any attempt, threat, or request by a staff member, contractor, or volunteer to engage in the activities described in paragraphs (1)-(5) of this </a:t>
            </a:r>
            <a:r>
              <a:rPr lang="en-US" sz="2300" dirty="0" smtClean="0"/>
              <a:t>section;</a:t>
            </a:r>
          </a:p>
          <a:p>
            <a:pPr marL="342900" lvl="1" indent="-342900">
              <a:buFont typeface="Arial" panose="020B0604020202020204" pitchFamily="34" charset="0"/>
              <a:buChar char="•"/>
            </a:pPr>
            <a:r>
              <a:rPr lang="en-US" sz="2300" dirty="0" smtClean="0"/>
              <a:t>Any </a:t>
            </a:r>
            <a:r>
              <a:rPr lang="en-US" sz="2300" dirty="0"/>
              <a:t>display by a staff member, contractor, or volunteer of his or her uncovered genitalia, buttocks, or breast in the presence of an inmate, detainee, or resident, </a:t>
            </a:r>
            <a:r>
              <a:rPr lang="en-US" sz="2300" dirty="0" smtClean="0"/>
              <a:t>and</a:t>
            </a:r>
          </a:p>
          <a:p>
            <a:pPr marL="342900" lvl="1" indent="-342900">
              <a:buFont typeface="Arial" panose="020B0604020202020204" pitchFamily="34" charset="0"/>
              <a:buChar char="•"/>
            </a:pPr>
            <a:r>
              <a:rPr lang="en-US" sz="2300" dirty="0" smtClean="0"/>
              <a:t>Voyeurism </a:t>
            </a:r>
            <a:r>
              <a:rPr lang="en-US" sz="2300" dirty="0"/>
              <a:t>by a staff member, contractor, or volunteer</a:t>
            </a:r>
            <a:r>
              <a:rPr lang="en-US" sz="2300" dirty="0" smtClean="0"/>
              <a:t>.</a:t>
            </a:r>
          </a:p>
          <a:p>
            <a:pPr lvl="1"/>
            <a:endParaRPr lang="en-US" dirty="0"/>
          </a:p>
          <a:p>
            <a:endParaRPr lang="en-US" dirty="0"/>
          </a:p>
        </p:txBody>
      </p:sp>
    </p:spTree>
    <p:extLst>
      <p:ext uri="{BB962C8B-B14F-4D97-AF65-F5344CB8AC3E}">
        <p14:creationId xmlns:p14="http://schemas.microsoft.com/office/powerpoint/2010/main" val="412508746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rPr>
              <a:t>Policy Definitions</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209800" y="990600"/>
            <a:ext cx="6324600" cy="5105399"/>
          </a:xfrm>
        </p:spPr>
        <p:txBody>
          <a:bodyPr>
            <a:normAutofit/>
          </a:bodyPr>
          <a:lstStyle/>
          <a:p>
            <a:pPr lvl="1"/>
            <a:r>
              <a:rPr lang="en-US" sz="2400" b="1" dirty="0"/>
              <a:t>Sexual harassment </a:t>
            </a:r>
            <a:r>
              <a:rPr lang="en-US" sz="2400" dirty="0"/>
              <a:t>includes—</a:t>
            </a:r>
          </a:p>
          <a:p>
            <a:pPr lvl="1"/>
            <a:r>
              <a:rPr lang="en-US" sz="2400" dirty="0"/>
              <a:t>Repeated and unwelcome sexual advances, requests for sexual favors, or verbal comments, gestures, or actions of a derogatory or offensive sexual nature by one inmate, detainee, or resident directed toward another; and</a:t>
            </a:r>
          </a:p>
          <a:p>
            <a:pPr lvl="1"/>
            <a:r>
              <a:rPr lang="en-US" sz="2400" dirty="0"/>
              <a:t>Repeated verbal comments or gestures of a sexual nature to an inmate, detainee, or resident by a staff member, contractor, or volunteer, including demeaning references to gender, sexually suggestive or derogatory comments about body or clothing, or obscene language or gestures.</a:t>
            </a:r>
          </a:p>
          <a:p>
            <a:endParaRPr lang="en-US" dirty="0"/>
          </a:p>
        </p:txBody>
      </p:sp>
    </p:spTree>
    <p:extLst>
      <p:ext uri="{BB962C8B-B14F-4D97-AF65-F5344CB8AC3E}">
        <p14:creationId xmlns:p14="http://schemas.microsoft.com/office/powerpoint/2010/main" val="218051933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rPr>
              <a:t>Policy Definitions</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209800" y="990600"/>
            <a:ext cx="6477000" cy="5257799"/>
          </a:xfrm>
        </p:spPr>
        <p:txBody>
          <a:bodyPr>
            <a:normAutofit fontScale="92500"/>
          </a:bodyPr>
          <a:lstStyle/>
          <a:p>
            <a:pPr lvl="1"/>
            <a:r>
              <a:rPr lang="en-US" sz="2600" b="1" dirty="0"/>
              <a:t>Voyeurism by a staff member, contractor, or volunteer </a:t>
            </a:r>
            <a:r>
              <a:rPr lang="en-US" sz="2600" dirty="0"/>
              <a:t>means an invasion of privacy of an inmate, detainee, or resident by staff for reasons unrelated to official duties, such as peering at an inmate who is using a toilet in his or her cell to perform bodily functions; requiring an inmate to expose his or her buttocks, genitals, or breasts; or taking images of all or part of an inmate’s naked body or of an inmate performing bodily functions.</a:t>
            </a:r>
          </a:p>
          <a:p>
            <a:r>
              <a:rPr lang="en-US" sz="2600" dirty="0"/>
              <a:t> </a:t>
            </a:r>
          </a:p>
          <a:p>
            <a:r>
              <a:rPr lang="en-US" sz="2600" dirty="0"/>
              <a:t> </a:t>
            </a:r>
          </a:p>
          <a:p>
            <a:r>
              <a:rPr lang="en-US" sz="2600" dirty="0"/>
              <a:t> </a:t>
            </a:r>
          </a:p>
          <a:p>
            <a:r>
              <a:rPr lang="en-US" dirty="0"/>
              <a:t> </a:t>
            </a:r>
          </a:p>
          <a:p>
            <a:endParaRPr lang="en-US" dirty="0"/>
          </a:p>
        </p:txBody>
      </p:sp>
    </p:spTree>
    <p:extLst>
      <p:ext uri="{BB962C8B-B14F-4D97-AF65-F5344CB8AC3E}">
        <p14:creationId xmlns:p14="http://schemas.microsoft.com/office/powerpoint/2010/main" val="422024440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000" dirty="0" smtClean="0">
                <a:effectLst>
                  <a:outerShdw blurRad="38100" dist="38100" dir="2700000" algn="tl">
                    <a:srgbClr val="000000">
                      <a:alpha val="43137"/>
                    </a:srgbClr>
                  </a:outerShdw>
                </a:effectLst>
              </a:rPr>
              <a:t>PREA Standard 115.351 and 115.361</a:t>
            </a:r>
            <a:endParaRPr lang="en-US" sz="3000" dirty="0">
              <a:effectLst>
                <a:outerShdw blurRad="38100" dist="38100" dir="2700000" algn="tl">
                  <a:srgbClr val="000000">
                    <a:alpha val="43137"/>
                  </a:srgbClr>
                </a:outerShdw>
              </a:effectLst>
            </a:endParaRPr>
          </a:p>
        </p:txBody>
      </p:sp>
      <p:sp>
        <p:nvSpPr>
          <p:cNvPr id="5" name="Content Placeholder 4"/>
          <p:cNvSpPr>
            <a:spLocks noGrp="1"/>
          </p:cNvSpPr>
          <p:nvPr>
            <p:ph idx="1"/>
          </p:nvPr>
        </p:nvSpPr>
        <p:spPr>
          <a:xfrm>
            <a:off x="2209800" y="990600"/>
            <a:ext cx="6324600" cy="5105399"/>
          </a:xfrm>
          <a:prstGeom prst="rect">
            <a:avLst/>
          </a:prstGeom>
        </p:spPr>
        <p:txBody>
          <a:bodyPr>
            <a:normAutofit/>
          </a:bodyPr>
          <a:lstStyle/>
          <a:p>
            <a:pPr lvl="0"/>
            <a:r>
              <a:rPr lang="en-US" sz="2400" b="1" dirty="0" smtClean="0"/>
              <a:t>Standard </a:t>
            </a:r>
            <a:r>
              <a:rPr lang="en-US" sz="2400" b="1" dirty="0" smtClean="0">
                <a:hlinkClick r:id="rId3" action="ppaction://hlinksldjump"/>
              </a:rPr>
              <a:t>115.361</a:t>
            </a:r>
            <a:r>
              <a:rPr lang="en-US" sz="2400" b="1" dirty="0" smtClean="0"/>
              <a:t> requires </a:t>
            </a:r>
            <a:r>
              <a:rPr lang="en-US" sz="2400" b="1" dirty="0"/>
              <a:t>all staff to immediately report:</a:t>
            </a:r>
            <a:endParaRPr lang="en-US" sz="2400" dirty="0"/>
          </a:p>
          <a:p>
            <a:pPr lvl="1">
              <a:buFont typeface="Arial" pitchFamily="34" charset="0"/>
              <a:buChar char="•"/>
            </a:pPr>
            <a:r>
              <a:rPr lang="en-US" sz="2400" dirty="0"/>
              <a:t>Knowledge, suspicion, or information regarding an incident. </a:t>
            </a:r>
          </a:p>
          <a:p>
            <a:pPr lvl="1">
              <a:buFont typeface="Arial" pitchFamily="34" charset="0"/>
              <a:buChar char="•"/>
            </a:pPr>
            <a:r>
              <a:rPr lang="en-US" sz="2400" dirty="0"/>
              <a:t>Retaliation against </a:t>
            </a:r>
            <a:r>
              <a:rPr lang="en-US" sz="2400" dirty="0" smtClean="0"/>
              <a:t>residents </a:t>
            </a:r>
            <a:r>
              <a:rPr lang="en-US" sz="2400" dirty="0"/>
              <a:t>or staff who report.</a:t>
            </a:r>
          </a:p>
          <a:p>
            <a:pPr lvl="1">
              <a:buFont typeface="Arial" pitchFamily="34" charset="0"/>
              <a:buChar char="•"/>
            </a:pPr>
            <a:r>
              <a:rPr lang="en-US" sz="2400" dirty="0"/>
              <a:t>Staff neglect or violation of responsibilities that may have contributed to an incident or retaliation</a:t>
            </a:r>
          </a:p>
          <a:p>
            <a:r>
              <a:rPr lang="en-US" sz="2400" b="1" dirty="0" smtClean="0"/>
              <a:t>Standard </a:t>
            </a:r>
            <a:r>
              <a:rPr lang="en-US" sz="2400" b="1" dirty="0" smtClean="0">
                <a:hlinkClick r:id="rId4" action="ppaction://hlinksldjump"/>
              </a:rPr>
              <a:t>115.351 </a:t>
            </a:r>
            <a:r>
              <a:rPr lang="en-US" sz="2400" b="1" dirty="0"/>
              <a:t>r</a:t>
            </a:r>
            <a:r>
              <a:rPr lang="en-US" sz="2400" b="1" dirty="0" smtClean="0"/>
              <a:t>equires </a:t>
            </a:r>
            <a:r>
              <a:rPr lang="en-US" sz="2400" b="1" dirty="0"/>
              <a:t>a way </a:t>
            </a:r>
            <a:r>
              <a:rPr lang="en-US" sz="2400" b="1" dirty="0" smtClean="0"/>
              <a:t>for residents:</a:t>
            </a:r>
            <a:endParaRPr lang="en-US" sz="2400" b="1" dirty="0"/>
          </a:p>
          <a:p>
            <a:pPr lvl="1">
              <a:buFont typeface="Arial" pitchFamily="34" charset="0"/>
              <a:buChar char="•"/>
            </a:pPr>
            <a:r>
              <a:rPr lang="en-US" sz="2400" dirty="0"/>
              <a:t>To report to an entity that is not part of the agency</a:t>
            </a:r>
          </a:p>
          <a:p>
            <a:endParaRPr lang="en-US" sz="2400" dirty="0"/>
          </a:p>
        </p:txBody>
      </p:sp>
    </p:spTree>
    <p:extLst>
      <p:ext uri="{BB962C8B-B14F-4D97-AF65-F5344CB8AC3E}">
        <p14:creationId xmlns:p14="http://schemas.microsoft.com/office/powerpoint/2010/main" val="236364288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effectLst>
                  <a:outerShdw blurRad="38100" dist="38100" dir="2700000" algn="tl">
                    <a:srgbClr val="000000">
                      <a:alpha val="43137"/>
                    </a:srgbClr>
                  </a:outerShdw>
                </a:effectLst>
              </a:rPr>
              <a:t>Mandatory Reporter</a:t>
            </a:r>
            <a:endParaRPr lang="en-US" dirty="0">
              <a:effectLst>
                <a:outerShdw blurRad="38100" dist="38100" dir="2700000" algn="tl">
                  <a:srgbClr val="000000">
                    <a:alpha val="43137"/>
                  </a:srgbClr>
                </a:outerShdw>
              </a:effectLst>
            </a:endParaRPr>
          </a:p>
        </p:txBody>
      </p:sp>
      <p:sp>
        <p:nvSpPr>
          <p:cNvPr id="2" name="Content Placeholder 1"/>
          <p:cNvSpPr>
            <a:spLocks noGrp="1"/>
          </p:cNvSpPr>
          <p:nvPr>
            <p:ph idx="1"/>
          </p:nvPr>
        </p:nvSpPr>
        <p:spPr>
          <a:xfrm>
            <a:off x="2209800" y="990600"/>
            <a:ext cx="6629400" cy="5638799"/>
          </a:xfrm>
        </p:spPr>
        <p:txBody>
          <a:bodyPr>
            <a:noAutofit/>
          </a:bodyPr>
          <a:lstStyle/>
          <a:p>
            <a:r>
              <a:rPr lang="en-US" sz="2400" dirty="0" smtClean="0"/>
              <a:t>Oregon Revised Statute § 419B.010</a:t>
            </a:r>
          </a:p>
          <a:p>
            <a:endParaRPr lang="en-US" sz="2400" dirty="0"/>
          </a:p>
          <a:p>
            <a:pPr marL="342900" indent="-342900">
              <a:buFont typeface="Arial" panose="020B0604020202020204" pitchFamily="34" charset="0"/>
              <a:buChar char="•"/>
            </a:pPr>
            <a:r>
              <a:rPr lang="en-US" sz="2400" dirty="0" smtClean="0"/>
              <a:t>Any </a:t>
            </a:r>
            <a:r>
              <a:rPr lang="en-US" sz="2400" b="1" dirty="0" smtClean="0"/>
              <a:t>public or private official</a:t>
            </a:r>
            <a:r>
              <a:rPr lang="en-US" sz="2400" dirty="0" smtClean="0"/>
              <a:t> having reasonable cause to believe that a child has suffered abuse is required to report</a:t>
            </a:r>
          </a:p>
          <a:p>
            <a:endParaRPr lang="en-US" sz="2400" dirty="0" smtClean="0"/>
          </a:p>
          <a:p>
            <a:pPr marL="342900" indent="-342900">
              <a:buFont typeface="Arial" panose="020B0604020202020204" pitchFamily="34" charset="0"/>
              <a:buChar char="•"/>
            </a:pPr>
            <a:r>
              <a:rPr lang="en-US" sz="2400" dirty="0" smtClean="0"/>
              <a:t>This includes anyone who works in a juvenile detention center or in a </a:t>
            </a:r>
            <a:r>
              <a:rPr lang="en-US" sz="2400" smtClean="0"/>
              <a:t>supervisory capacity</a:t>
            </a:r>
          </a:p>
          <a:p>
            <a:endParaRPr lang="en-US" sz="2400" dirty="0" smtClean="0"/>
          </a:p>
          <a:p>
            <a:pPr marL="342900" indent="-342900">
              <a:buFont typeface="Arial" panose="020B0604020202020204" pitchFamily="34" charset="0"/>
              <a:buChar char="•"/>
            </a:pPr>
            <a:r>
              <a:rPr lang="en-US" sz="2400" b="1" u="sng" dirty="0" smtClean="0"/>
              <a:t>If you are participating in this training, you are a mandatory reporter</a:t>
            </a:r>
            <a:endParaRPr lang="en-US" sz="2400" b="1" u="sng" dirty="0"/>
          </a:p>
        </p:txBody>
      </p:sp>
    </p:spTree>
    <p:extLst>
      <p:ext uri="{BB962C8B-B14F-4D97-AF65-F5344CB8AC3E}">
        <p14:creationId xmlns:p14="http://schemas.microsoft.com/office/powerpoint/2010/main" val="215117506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rPr>
              <a:t>Mandatory Reporting</a:t>
            </a:r>
            <a:endParaRPr lang="en-US" dirty="0">
              <a:effectLst>
                <a:outerShdw blurRad="38100" dist="38100" dir="2700000" algn="tl">
                  <a:srgbClr val="000000">
                    <a:alpha val="43137"/>
                  </a:srgbClr>
                </a:outerShdw>
              </a:effectLst>
            </a:endParaRPr>
          </a:p>
        </p:txBody>
      </p:sp>
      <p:sp>
        <p:nvSpPr>
          <p:cNvPr id="3" name="Text Placeholder 2"/>
          <p:cNvSpPr>
            <a:spLocks noGrp="1"/>
          </p:cNvSpPr>
          <p:nvPr>
            <p:ph idx="1"/>
          </p:nvPr>
        </p:nvSpPr>
        <p:spPr>
          <a:xfrm>
            <a:off x="2209800" y="990600"/>
            <a:ext cx="6705600" cy="5638800"/>
          </a:xfrm>
        </p:spPr>
        <p:txBody>
          <a:bodyPr>
            <a:normAutofit lnSpcReduction="10000"/>
          </a:bodyPr>
          <a:lstStyle/>
          <a:p>
            <a:r>
              <a:rPr lang="en-US" dirty="0"/>
              <a:t>In addition to mandatory reporting obligations, staff members limit information dissemination to those staff that need to know the information.  Notes made in the JJIS program will be made restricted so that only staff directly involved with the resident will have access.</a:t>
            </a:r>
          </a:p>
          <a:p>
            <a:r>
              <a:rPr lang="en-US" dirty="0"/>
              <a:t> </a:t>
            </a:r>
          </a:p>
          <a:p>
            <a:r>
              <a:rPr lang="en-US" dirty="0"/>
              <a:t>All medical and mental health professionals specifically tell residents about their duty to report before beginning an initial meeting or screening with them.  </a:t>
            </a:r>
          </a:p>
          <a:p>
            <a:endParaRPr lang="en-US" dirty="0" smtClean="0"/>
          </a:p>
          <a:p>
            <a:r>
              <a:rPr lang="en-US" dirty="0" smtClean="0"/>
              <a:t>Upon </a:t>
            </a:r>
            <a:r>
              <a:rPr lang="en-US" dirty="0"/>
              <a:t>receiving an allegation of sexual abuse, secure program managers immediately notify:</a:t>
            </a:r>
          </a:p>
          <a:p>
            <a:pPr lvl="0"/>
            <a:r>
              <a:rPr lang="en-US" dirty="0"/>
              <a:t>The </a:t>
            </a:r>
            <a:r>
              <a:rPr lang="en-US" dirty="0" smtClean="0"/>
              <a:t>Juvenile Department or agency director</a:t>
            </a:r>
            <a:endParaRPr lang="en-US" dirty="0"/>
          </a:p>
          <a:p>
            <a:pPr lvl="0"/>
            <a:r>
              <a:rPr lang="en-US" dirty="0"/>
              <a:t>The </a:t>
            </a:r>
            <a:r>
              <a:rPr lang="en-US" dirty="0" smtClean="0"/>
              <a:t>juvenile counselor or probation officer</a:t>
            </a:r>
            <a:endParaRPr lang="en-US" dirty="0"/>
          </a:p>
          <a:p>
            <a:pPr lvl="0"/>
            <a:r>
              <a:rPr lang="en-US" dirty="0"/>
              <a:t>The resident’s parents or legal guardians, unless there is no record noting the parents should not be notified</a:t>
            </a:r>
          </a:p>
          <a:p>
            <a:pPr lvl="0"/>
            <a:r>
              <a:rPr lang="en-US" dirty="0"/>
              <a:t>The resident’s DHS caseworker, when applicable</a:t>
            </a:r>
          </a:p>
          <a:p>
            <a:endParaRPr lang="en-US" dirty="0"/>
          </a:p>
        </p:txBody>
      </p:sp>
    </p:spTree>
    <p:extLst>
      <p:ext uri="{BB962C8B-B14F-4D97-AF65-F5344CB8AC3E}">
        <p14:creationId xmlns:p14="http://schemas.microsoft.com/office/powerpoint/2010/main" val="75434055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rPr>
              <a:t>Activity</a:t>
            </a:r>
            <a:endParaRPr lang="en-US" dirty="0">
              <a:effectLst>
                <a:outerShdw blurRad="38100" dist="38100" dir="2700000" algn="tl">
                  <a:srgbClr val="000000">
                    <a:alpha val="43137"/>
                  </a:srgbClr>
                </a:outerShdw>
              </a:effectLst>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76400" y="1143000"/>
            <a:ext cx="7620000" cy="5476875"/>
          </a:xfrm>
        </p:spPr>
      </p:pic>
    </p:spTree>
    <p:extLst>
      <p:ext uri="{BB962C8B-B14F-4D97-AF65-F5344CB8AC3E}">
        <p14:creationId xmlns:p14="http://schemas.microsoft.com/office/powerpoint/2010/main" val="342742235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rPr>
              <a:t>Objective Review</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209800" y="990600"/>
            <a:ext cx="6324600" cy="5029199"/>
          </a:xfrm>
        </p:spPr>
        <p:txBody>
          <a:bodyPr>
            <a:normAutofit/>
          </a:bodyPr>
          <a:lstStyle/>
          <a:p>
            <a:pPr marL="342900" indent="-342900">
              <a:buFont typeface="Arial" panose="020B0604020202020204" pitchFamily="34" charset="0"/>
              <a:buChar char="•"/>
            </a:pPr>
            <a:r>
              <a:rPr lang="en-US" sz="2600" dirty="0"/>
              <a:t>Introduce and explain background information on PREA and the PREA standards</a:t>
            </a:r>
          </a:p>
          <a:p>
            <a:pPr marL="342900" indent="-342900">
              <a:buFont typeface="Arial" panose="020B0604020202020204" pitchFamily="34" charset="0"/>
              <a:buChar char="•"/>
            </a:pPr>
            <a:r>
              <a:rPr lang="en-US" sz="2600" dirty="0"/>
              <a:t>Introduce Zero-Tolerance Policy for Sexual Abuse and Sexual Harassment</a:t>
            </a:r>
          </a:p>
          <a:p>
            <a:pPr marL="342900" indent="-342900">
              <a:buFont typeface="Arial" panose="020B0604020202020204" pitchFamily="34" charset="0"/>
              <a:buChar char="•"/>
            </a:pPr>
            <a:r>
              <a:rPr lang="en-US" sz="2600" dirty="0"/>
              <a:t>Provide information on how to comply with relevant laws related to the mandatory reporting of sexual abuse to outside authorities</a:t>
            </a:r>
          </a:p>
          <a:p>
            <a:endParaRPr lang="en-US" sz="2600" dirty="0"/>
          </a:p>
        </p:txBody>
      </p:sp>
    </p:spTree>
    <p:extLst>
      <p:ext uri="{BB962C8B-B14F-4D97-AF65-F5344CB8AC3E}">
        <p14:creationId xmlns:p14="http://schemas.microsoft.com/office/powerpoint/2010/main" val="36553199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effectLst>
                  <a:outerShdw blurRad="38100" dist="38100" dir="2700000" algn="tl">
                    <a:srgbClr val="000000">
                      <a:alpha val="43137"/>
                    </a:srgbClr>
                  </a:outerShdw>
                </a:effectLst>
              </a:rPr>
              <a:t>Training Objectives</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prstGeom prst="rect">
            <a:avLst/>
          </a:prstGeom>
        </p:spPr>
        <p:txBody>
          <a:bodyPr>
            <a:normAutofit/>
          </a:bodyPr>
          <a:lstStyle/>
          <a:p>
            <a:pPr marL="342900" indent="-342900">
              <a:buFont typeface="Arial" panose="020B0604020202020204" pitchFamily="34" charset="0"/>
              <a:buChar char="•"/>
            </a:pPr>
            <a:r>
              <a:rPr lang="en-US" sz="2600" dirty="0" smtClean="0"/>
              <a:t>Introduce and explain background information on PREA and the PREA standards</a:t>
            </a:r>
          </a:p>
          <a:p>
            <a:pPr marL="342900" indent="-342900">
              <a:buFont typeface="Arial" panose="020B0604020202020204" pitchFamily="34" charset="0"/>
              <a:buChar char="•"/>
            </a:pPr>
            <a:r>
              <a:rPr lang="en-US" sz="2600" dirty="0" smtClean="0"/>
              <a:t>Introduce Zero-Tolerance Policy for Sexual Abuse and Sexual Harassment</a:t>
            </a:r>
          </a:p>
          <a:p>
            <a:pPr marL="342900" indent="-342900">
              <a:buFont typeface="Arial" panose="020B0604020202020204" pitchFamily="34" charset="0"/>
              <a:buChar char="•"/>
            </a:pPr>
            <a:r>
              <a:rPr lang="en-US" sz="2600" dirty="0" smtClean="0"/>
              <a:t>Provide information on how to comply with relevant laws related to the mandatory reporting of sexual abuse to outside authorities</a:t>
            </a:r>
          </a:p>
          <a:p>
            <a:endParaRPr lang="en-US" sz="2600" dirty="0" smtClean="0"/>
          </a:p>
          <a:p>
            <a:endParaRPr lang="en-US" sz="2600" dirty="0"/>
          </a:p>
        </p:txBody>
      </p:sp>
    </p:spTree>
    <p:extLst>
      <p:ext uri="{BB962C8B-B14F-4D97-AF65-F5344CB8AC3E}">
        <p14:creationId xmlns:p14="http://schemas.microsoft.com/office/powerpoint/2010/main" val="336382549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rPr>
              <a:t>Questions?</a:t>
            </a:r>
            <a:endParaRPr lang="en-US" dirty="0">
              <a:effectLst>
                <a:outerShdw blurRad="38100" dist="38100" dir="2700000" algn="tl">
                  <a:srgbClr val="000000">
                    <a:alpha val="43137"/>
                  </a:srgbClr>
                </a:outerShdw>
              </a:effectLst>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590800" y="990600"/>
            <a:ext cx="5467350" cy="6248400"/>
          </a:xfrm>
        </p:spPr>
      </p:pic>
    </p:spTree>
    <p:extLst>
      <p:ext uri="{BB962C8B-B14F-4D97-AF65-F5344CB8AC3E}">
        <p14:creationId xmlns:p14="http://schemas.microsoft.com/office/powerpoint/2010/main" val="47516272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effectLst>
                  <a:outerShdw blurRad="38100" dist="38100" dir="2700000" algn="tl">
                    <a:srgbClr val="000000">
                      <a:alpha val="43137"/>
                    </a:srgbClr>
                  </a:outerShdw>
                </a:effectLst>
              </a:rPr>
              <a:t>Standard 115.311</a:t>
            </a:r>
            <a:endParaRPr lang="en-US" dirty="0">
              <a:effectLst>
                <a:outerShdw blurRad="38100" dist="38100" dir="2700000" algn="tl">
                  <a:srgbClr val="000000">
                    <a:alpha val="43137"/>
                  </a:srgbClr>
                </a:outerShdw>
              </a:effectLst>
            </a:endParaRPr>
          </a:p>
        </p:txBody>
      </p:sp>
      <p:sp>
        <p:nvSpPr>
          <p:cNvPr id="5" name="Content Placeholder 4"/>
          <p:cNvSpPr>
            <a:spLocks noGrp="1"/>
          </p:cNvSpPr>
          <p:nvPr>
            <p:ph idx="1"/>
          </p:nvPr>
        </p:nvSpPr>
        <p:spPr>
          <a:xfrm>
            <a:off x="2209800" y="990600"/>
            <a:ext cx="6705600" cy="5638800"/>
          </a:xfrm>
          <a:prstGeom prst="rect">
            <a:avLst/>
          </a:prstGeom>
        </p:spPr>
        <p:txBody>
          <a:bodyPr>
            <a:noAutofit/>
          </a:bodyPr>
          <a:lstStyle/>
          <a:p>
            <a:r>
              <a:rPr lang="en-US" sz="2400" dirty="0" smtClean="0"/>
              <a:t>Zero tolerance of sexual abuse and sexual harassment; PREA coordinator</a:t>
            </a:r>
          </a:p>
          <a:p>
            <a:r>
              <a:rPr lang="en-US" sz="2400" dirty="0" smtClean="0"/>
              <a:t>(a) An agency shall have a written policy mandating zero tolerance toward all forms of sexual abuse and sexual harassment and outlining the agency’s approach to preventing, detecting, and responding to such conduct. </a:t>
            </a:r>
          </a:p>
          <a:p>
            <a:endParaRPr lang="en-US" sz="2400" dirty="0" smtClean="0"/>
          </a:p>
          <a:p>
            <a:r>
              <a:rPr lang="en-US" sz="2400" dirty="0" smtClean="0"/>
              <a:t>(b) An agency shall employ or designate an upper-level, agency-wide PREA coordinator with sufficient time and authority to develop, implement, and oversee agency efforts to comply with the PREA standards in all of its facilities. </a:t>
            </a:r>
          </a:p>
        </p:txBody>
      </p:sp>
    </p:spTree>
    <p:extLst>
      <p:ext uri="{BB962C8B-B14F-4D97-AF65-F5344CB8AC3E}">
        <p14:creationId xmlns:p14="http://schemas.microsoft.com/office/powerpoint/2010/main" val="406808068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effectLst>
                  <a:outerShdw blurRad="38100" dist="38100" dir="2700000" algn="tl">
                    <a:srgbClr val="000000">
                      <a:alpha val="43137"/>
                    </a:srgbClr>
                  </a:outerShdw>
                </a:effectLst>
              </a:rPr>
              <a:t>Standard 115.311 (cont.)</a:t>
            </a:r>
            <a:endParaRPr lang="en-US" dirty="0">
              <a:effectLst>
                <a:outerShdw blurRad="38100" dist="38100" dir="2700000" algn="tl">
                  <a:srgbClr val="000000">
                    <a:alpha val="43137"/>
                  </a:srgbClr>
                </a:outerShdw>
              </a:effectLst>
            </a:endParaRPr>
          </a:p>
        </p:txBody>
      </p:sp>
      <p:sp>
        <p:nvSpPr>
          <p:cNvPr id="5" name="Content Placeholder 4"/>
          <p:cNvSpPr>
            <a:spLocks noGrp="1"/>
          </p:cNvSpPr>
          <p:nvPr>
            <p:ph idx="1"/>
          </p:nvPr>
        </p:nvSpPr>
        <p:spPr>
          <a:xfrm>
            <a:off x="2209800" y="990600"/>
            <a:ext cx="6705600" cy="5638800"/>
          </a:xfrm>
          <a:prstGeom prst="rect">
            <a:avLst/>
          </a:prstGeom>
        </p:spPr>
        <p:txBody>
          <a:bodyPr>
            <a:noAutofit/>
          </a:bodyPr>
          <a:lstStyle/>
          <a:p>
            <a:r>
              <a:rPr lang="en-US" sz="2400" dirty="0" smtClean="0"/>
              <a:t>(c) Where an agency operates more than one facility, each facility shall designate a PREA compliance manager with sufficient </a:t>
            </a:r>
            <a:r>
              <a:rPr lang="en-US" sz="2400" dirty="0"/>
              <a:t>time and authority to coordinate the facility’s efforts to comply with the PREA standards. </a:t>
            </a:r>
          </a:p>
        </p:txBody>
      </p:sp>
      <p:pic>
        <p:nvPicPr>
          <p:cNvPr id="2" name="Picture 1">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2000" y="6185362"/>
            <a:ext cx="557212" cy="553447"/>
          </a:xfrm>
          <a:prstGeom prst="rect">
            <a:avLst/>
          </a:prstGeom>
        </p:spPr>
      </p:pic>
    </p:spTree>
    <p:extLst>
      <p:ext uri="{BB962C8B-B14F-4D97-AF65-F5344CB8AC3E}">
        <p14:creationId xmlns:p14="http://schemas.microsoft.com/office/powerpoint/2010/main" val="45657132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effectLst>
                  <a:outerShdw blurRad="38100" dist="38100" dir="2700000" algn="tl">
                    <a:srgbClr val="000000">
                      <a:alpha val="43137"/>
                    </a:srgbClr>
                  </a:outerShdw>
                </a:effectLst>
              </a:rPr>
              <a:t>Standard 115.351 Resident Reporting</a:t>
            </a:r>
            <a:endParaRPr lang="en-US" sz="28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171700" y="914400"/>
            <a:ext cx="6667500" cy="5943600"/>
          </a:xfrm>
        </p:spPr>
        <p:txBody>
          <a:bodyPr>
            <a:noAutofit/>
          </a:bodyPr>
          <a:lstStyle/>
          <a:p>
            <a:r>
              <a:rPr lang="en-US" sz="2200" dirty="0" smtClean="0"/>
              <a:t>(a) The </a:t>
            </a:r>
            <a:r>
              <a:rPr lang="en-US" sz="2200" dirty="0"/>
              <a:t>agency shall provide multiple internal ways for residents to privately report sexual abuse and sexual harassment, retaliation by other residents or staff for reporting sexual abuse and sexual harassment, and staff neglect or violation of responsibilities that may have contributed to such incidents. </a:t>
            </a:r>
            <a:endParaRPr lang="en-US" sz="2200" dirty="0" smtClean="0"/>
          </a:p>
          <a:p>
            <a:endParaRPr lang="en-US" sz="2200" dirty="0"/>
          </a:p>
          <a:p>
            <a:r>
              <a:rPr lang="en-US" sz="2200" dirty="0"/>
              <a:t>(b) The agency shall also provide at least one way for residents to report abuse or harassment to a public or private entity or office that is not part of the agency and that is able to receive and immediately forward resident reports of sexual abuse and sexual harassment to agency officials, allowing the resident to remain anonymous upon request. Residents detained solely for civil immigration purposes shall be provided information on how to contact relevant consular officials and relevant officials at the Department of Homeland Security. </a:t>
            </a:r>
          </a:p>
        </p:txBody>
      </p:sp>
    </p:spTree>
    <p:extLst>
      <p:ext uri="{BB962C8B-B14F-4D97-AF65-F5344CB8AC3E}">
        <p14:creationId xmlns:p14="http://schemas.microsoft.com/office/powerpoint/2010/main" val="161677368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600" dirty="0" smtClean="0">
                <a:effectLst>
                  <a:outerShdw blurRad="38100" dist="38100" dir="2700000" algn="tl">
                    <a:srgbClr val="000000">
                      <a:alpha val="43137"/>
                    </a:srgbClr>
                  </a:outerShdw>
                </a:effectLst>
              </a:rPr>
              <a:t>Standard 115.351 Resident Reporting (</a:t>
            </a:r>
            <a:r>
              <a:rPr lang="en-US" sz="2600" dirty="0" err="1" smtClean="0">
                <a:effectLst>
                  <a:outerShdw blurRad="38100" dist="38100" dir="2700000" algn="tl">
                    <a:srgbClr val="000000">
                      <a:alpha val="43137"/>
                    </a:srgbClr>
                  </a:outerShdw>
                </a:effectLst>
              </a:rPr>
              <a:t>cont</a:t>
            </a:r>
            <a:r>
              <a:rPr lang="en-US" sz="2600" dirty="0">
                <a:effectLst>
                  <a:outerShdw blurRad="38100" dist="38100" dir="2700000" algn="tl">
                    <a:srgbClr val="000000">
                      <a:alpha val="43137"/>
                    </a:srgbClr>
                  </a:outerShdw>
                </a:effectLst>
              </a:rPr>
              <a:t>)</a:t>
            </a:r>
          </a:p>
        </p:txBody>
      </p:sp>
      <p:sp>
        <p:nvSpPr>
          <p:cNvPr id="3" name="Content Placeholder 2"/>
          <p:cNvSpPr>
            <a:spLocks noGrp="1"/>
          </p:cNvSpPr>
          <p:nvPr>
            <p:ph idx="1"/>
          </p:nvPr>
        </p:nvSpPr>
        <p:spPr>
          <a:xfrm>
            <a:off x="2209800" y="990600"/>
            <a:ext cx="6629400" cy="5715000"/>
          </a:xfrm>
        </p:spPr>
        <p:txBody>
          <a:bodyPr>
            <a:normAutofit/>
          </a:bodyPr>
          <a:lstStyle/>
          <a:p>
            <a:r>
              <a:rPr lang="en-US" sz="2400" dirty="0" smtClean="0"/>
              <a:t>(</a:t>
            </a:r>
            <a:r>
              <a:rPr lang="en-US" sz="2400" dirty="0"/>
              <a:t>c) Staff shall accept reports made verbally, in writing, anonymously, and from third parties and shall promptly document any verbal reports. </a:t>
            </a:r>
          </a:p>
          <a:p>
            <a:r>
              <a:rPr lang="en-US" sz="2400" dirty="0"/>
              <a:t>(d) The facility shall provide residents with access to tools necessary to make a written report. </a:t>
            </a:r>
          </a:p>
          <a:p>
            <a:r>
              <a:rPr lang="en-US" sz="2400" dirty="0"/>
              <a:t>(e) The agency shall provide a method for staff to privately report sexual abuse and sexual harassment of residents. </a:t>
            </a:r>
          </a:p>
        </p:txBody>
      </p:sp>
      <p:pic>
        <p:nvPicPr>
          <p:cNvPr id="4" name="Picture 3">
            <a:hlinkClick r:id="rId3" action="ppaction://hlinksldjump"/>
          </p:cNvPr>
          <p:cNvPicPr>
            <a:picLocks noChangeAspect="1"/>
          </p:cNvPicPr>
          <p:nvPr/>
        </p:nvPicPr>
        <p:blipFill>
          <a:blip r:embed="rId4"/>
          <a:stretch>
            <a:fillRect/>
          </a:stretch>
        </p:blipFill>
        <p:spPr>
          <a:xfrm>
            <a:off x="8382000" y="6143414"/>
            <a:ext cx="566990" cy="562185"/>
          </a:xfrm>
          <a:prstGeom prst="rect">
            <a:avLst/>
          </a:prstGeom>
        </p:spPr>
      </p:pic>
    </p:spTree>
    <p:extLst>
      <p:ext uri="{BB962C8B-B14F-4D97-AF65-F5344CB8AC3E}">
        <p14:creationId xmlns:p14="http://schemas.microsoft.com/office/powerpoint/2010/main" val="184032840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76200"/>
            <a:ext cx="7315200" cy="715962"/>
          </a:xfrm>
        </p:spPr>
        <p:txBody>
          <a:bodyPr>
            <a:noAutofit/>
          </a:bodyPr>
          <a:lstStyle/>
          <a:p>
            <a:r>
              <a:rPr lang="en-US" sz="2400" dirty="0" smtClean="0">
                <a:effectLst>
                  <a:outerShdw blurRad="38100" dist="38100" dir="2700000" algn="tl">
                    <a:srgbClr val="000000">
                      <a:alpha val="43137"/>
                    </a:srgbClr>
                  </a:outerShdw>
                </a:effectLst>
              </a:rPr>
              <a:t>Standard 115.361 </a:t>
            </a:r>
            <a:br>
              <a:rPr lang="en-US" sz="2400" dirty="0" smtClean="0">
                <a:effectLst>
                  <a:outerShdw blurRad="38100" dist="38100" dir="2700000" algn="tl">
                    <a:srgbClr val="000000">
                      <a:alpha val="43137"/>
                    </a:srgbClr>
                  </a:outerShdw>
                </a:effectLst>
              </a:rPr>
            </a:br>
            <a:r>
              <a:rPr lang="en-US" sz="2400" dirty="0" smtClean="0">
                <a:effectLst>
                  <a:outerShdw blurRad="38100" dist="38100" dir="2700000" algn="tl">
                    <a:srgbClr val="000000">
                      <a:alpha val="43137"/>
                    </a:srgbClr>
                  </a:outerShdw>
                </a:effectLst>
              </a:rPr>
              <a:t>Staff and Agency Reporting Duties</a:t>
            </a:r>
            <a:endParaRPr lang="en-US" sz="24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209800" y="990600"/>
            <a:ext cx="6629400" cy="5638800"/>
          </a:xfrm>
        </p:spPr>
        <p:txBody>
          <a:bodyPr>
            <a:normAutofit lnSpcReduction="10000"/>
          </a:bodyPr>
          <a:lstStyle/>
          <a:p>
            <a:r>
              <a:rPr lang="en-US" dirty="0" smtClean="0"/>
              <a:t>(a) The </a:t>
            </a:r>
            <a:r>
              <a:rPr lang="en-US" dirty="0"/>
              <a:t>agency shall require all staff to report immediately and according to agency policy any knowledge, suspicion, or information they receive regarding an incident of sexual abuse or sexual harassment that occurred in a facility, whether or not it is part of the agency; retaliation against residents or staff who reported such an incident; and any staff neglect or violation of responsibilities that may have contributed to an incident or retaliation. </a:t>
            </a:r>
            <a:endParaRPr lang="en-US" dirty="0" smtClean="0"/>
          </a:p>
          <a:p>
            <a:endParaRPr lang="en-US" dirty="0"/>
          </a:p>
          <a:p>
            <a:r>
              <a:rPr lang="en-US" dirty="0"/>
              <a:t>(b) The agency shall also require all staff to comply with any applicable mandatory child abuse reporting laws. </a:t>
            </a:r>
            <a:endParaRPr lang="en-US" dirty="0" smtClean="0"/>
          </a:p>
          <a:p>
            <a:endParaRPr lang="en-US" dirty="0"/>
          </a:p>
          <a:p>
            <a:r>
              <a:rPr lang="en-US" dirty="0"/>
              <a:t>(c) Apart from reporting to designated supervisors or officials and designated State or local services agencies, staff shall be prohibited from revealing any information related to a sexual abuse report to anyone other than to the extent necessary, as specified in agency policy, to make treatment, investigation, and other security and management decisions. </a:t>
            </a:r>
          </a:p>
        </p:txBody>
      </p:sp>
    </p:spTree>
    <p:extLst>
      <p:ext uri="{BB962C8B-B14F-4D97-AF65-F5344CB8AC3E}">
        <p14:creationId xmlns:p14="http://schemas.microsoft.com/office/powerpoint/2010/main" val="320801605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76200"/>
            <a:ext cx="7315200" cy="715962"/>
          </a:xfrm>
        </p:spPr>
        <p:txBody>
          <a:bodyPr>
            <a:noAutofit/>
          </a:bodyPr>
          <a:lstStyle/>
          <a:p>
            <a:r>
              <a:rPr lang="en-US" sz="2400" dirty="0" smtClean="0">
                <a:effectLst>
                  <a:outerShdw blurRad="38100" dist="38100" dir="2700000" algn="tl">
                    <a:srgbClr val="000000">
                      <a:alpha val="43137"/>
                    </a:srgbClr>
                  </a:outerShdw>
                </a:effectLst>
              </a:rPr>
              <a:t>Standard 115.361 </a:t>
            </a:r>
            <a:br>
              <a:rPr lang="en-US" sz="2400" dirty="0" smtClean="0">
                <a:effectLst>
                  <a:outerShdw blurRad="38100" dist="38100" dir="2700000" algn="tl">
                    <a:srgbClr val="000000">
                      <a:alpha val="43137"/>
                    </a:srgbClr>
                  </a:outerShdw>
                </a:effectLst>
              </a:rPr>
            </a:br>
            <a:r>
              <a:rPr lang="en-US" sz="2400" dirty="0" smtClean="0">
                <a:effectLst>
                  <a:outerShdw blurRad="38100" dist="38100" dir="2700000" algn="tl">
                    <a:srgbClr val="000000">
                      <a:alpha val="43137"/>
                    </a:srgbClr>
                  </a:outerShdw>
                </a:effectLst>
              </a:rPr>
              <a:t>Staff and Agency Reporting Duties</a:t>
            </a:r>
            <a:endParaRPr lang="en-US" sz="24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209800" y="990600"/>
            <a:ext cx="6629400" cy="5562600"/>
          </a:xfrm>
        </p:spPr>
        <p:txBody>
          <a:bodyPr>
            <a:normAutofit/>
          </a:bodyPr>
          <a:lstStyle/>
          <a:p>
            <a:r>
              <a:rPr lang="en-US" dirty="0"/>
              <a:t>(d)(1) Medical and mental health practitioners shall be required to report sexual abuse to designated supervisors and officials pursuant to paragraph (a) of this section, as well as to the designated State or local services agency where required by mandatory reporting laws. </a:t>
            </a:r>
            <a:endParaRPr lang="en-US" dirty="0" smtClean="0"/>
          </a:p>
          <a:p>
            <a:endParaRPr lang="en-US" dirty="0"/>
          </a:p>
          <a:p>
            <a:r>
              <a:rPr lang="en-US" dirty="0"/>
              <a:t>(2) Such practitioners shall be required to inform residents at the initiation of services of their duty to report and the limitations of confidentiality. </a:t>
            </a:r>
            <a:endParaRPr lang="en-US" dirty="0" smtClean="0"/>
          </a:p>
          <a:p>
            <a:endParaRPr lang="en-US" dirty="0"/>
          </a:p>
          <a:p>
            <a:r>
              <a:rPr lang="en-US" dirty="0"/>
              <a:t>(e)(1) Upon receiving any allegation of sexual abuse, the facility head or his or her designee shall promptly report the allegation to the appropriate agency office and to the alleged victim’s parents or legal guardians, unless the facility has official documentation showing the parents or legal guardians should not be notified. </a:t>
            </a:r>
          </a:p>
        </p:txBody>
      </p:sp>
    </p:spTree>
    <p:extLst>
      <p:ext uri="{BB962C8B-B14F-4D97-AF65-F5344CB8AC3E}">
        <p14:creationId xmlns:p14="http://schemas.microsoft.com/office/powerpoint/2010/main" val="104710483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76200"/>
            <a:ext cx="7315200" cy="715962"/>
          </a:xfrm>
        </p:spPr>
        <p:txBody>
          <a:bodyPr>
            <a:noAutofit/>
          </a:bodyPr>
          <a:lstStyle/>
          <a:p>
            <a:r>
              <a:rPr lang="en-US" sz="2400" dirty="0" smtClean="0">
                <a:effectLst>
                  <a:outerShdw blurRad="38100" dist="38100" dir="2700000" algn="tl">
                    <a:srgbClr val="000000">
                      <a:alpha val="43137"/>
                    </a:srgbClr>
                  </a:outerShdw>
                </a:effectLst>
              </a:rPr>
              <a:t>Standard 115.361 </a:t>
            </a:r>
            <a:br>
              <a:rPr lang="en-US" sz="2400" dirty="0" smtClean="0">
                <a:effectLst>
                  <a:outerShdw blurRad="38100" dist="38100" dir="2700000" algn="tl">
                    <a:srgbClr val="000000">
                      <a:alpha val="43137"/>
                    </a:srgbClr>
                  </a:outerShdw>
                </a:effectLst>
              </a:rPr>
            </a:br>
            <a:r>
              <a:rPr lang="en-US" sz="2400" dirty="0" smtClean="0">
                <a:effectLst>
                  <a:outerShdw blurRad="38100" dist="38100" dir="2700000" algn="tl">
                    <a:srgbClr val="000000">
                      <a:alpha val="43137"/>
                    </a:srgbClr>
                  </a:outerShdw>
                </a:effectLst>
              </a:rPr>
              <a:t>Staff and Agency Reporting Duties</a:t>
            </a:r>
            <a:endParaRPr lang="en-US" sz="24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209800" y="990600"/>
            <a:ext cx="6629400" cy="5562600"/>
          </a:xfrm>
        </p:spPr>
        <p:txBody>
          <a:bodyPr>
            <a:normAutofit/>
          </a:bodyPr>
          <a:lstStyle/>
          <a:p>
            <a:r>
              <a:rPr lang="en-US" dirty="0"/>
              <a:t>(2) If the alleged victim is under the guardianship of the child welfare system, the report shall be made to the alleged victim’s caseworker instead of the parents or legal guardians. </a:t>
            </a:r>
          </a:p>
          <a:p>
            <a:endParaRPr lang="en-US" dirty="0" smtClean="0"/>
          </a:p>
          <a:p>
            <a:r>
              <a:rPr lang="en-US" dirty="0" smtClean="0"/>
              <a:t>(</a:t>
            </a:r>
            <a:r>
              <a:rPr lang="en-US" dirty="0"/>
              <a:t>3) If a juvenile court retains jurisdiction over the alleged victim, the facility head or designee shall also report the allegation to the juvenile’s attorney or other legal representative of record within 14 days of receiving the allegation. </a:t>
            </a:r>
            <a:endParaRPr lang="en-US" dirty="0" smtClean="0"/>
          </a:p>
          <a:p>
            <a:endParaRPr lang="en-US" dirty="0" smtClean="0"/>
          </a:p>
          <a:p>
            <a:r>
              <a:rPr lang="en-US" dirty="0"/>
              <a:t>(f) The facility shall report all allegations of sexual abuse and sexual harassment, including third-party and anonymous reports, to the facility’s designated investigators. </a:t>
            </a:r>
          </a:p>
        </p:txBody>
      </p:sp>
      <p:pic>
        <p:nvPicPr>
          <p:cNvPr id="4" name="Picture 3">
            <a:hlinkClick r:id="rId3" action="ppaction://hlinksldjump"/>
          </p:cNvPr>
          <p:cNvPicPr>
            <a:picLocks noChangeAspect="1"/>
          </p:cNvPicPr>
          <p:nvPr/>
        </p:nvPicPr>
        <p:blipFill>
          <a:blip r:embed="rId4"/>
          <a:stretch>
            <a:fillRect/>
          </a:stretch>
        </p:blipFill>
        <p:spPr>
          <a:xfrm>
            <a:off x="8561808" y="6202950"/>
            <a:ext cx="554784" cy="548688"/>
          </a:xfrm>
          <a:prstGeom prst="rect">
            <a:avLst/>
          </a:prstGeom>
        </p:spPr>
      </p:pic>
    </p:spTree>
    <p:extLst>
      <p:ext uri="{BB962C8B-B14F-4D97-AF65-F5344CB8AC3E}">
        <p14:creationId xmlns:p14="http://schemas.microsoft.com/office/powerpoint/2010/main" val="28674944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effectLst>
                  <a:outerShdw blurRad="38100" dist="38100" dir="2700000" algn="tl">
                    <a:srgbClr val="000000">
                      <a:alpha val="43137"/>
                    </a:srgbClr>
                  </a:outerShdw>
                </a:effectLst>
              </a:rPr>
              <a:t>What is PREA?</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prstGeom prst="rect">
            <a:avLst/>
          </a:prstGeom>
        </p:spPr>
        <p:txBody>
          <a:bodyPr/>
          <a:lstStyle/>
          <a:p>
            <a:pPr marL="342900" indent="-342900">
              <a:buFont typeface="Arial" panose="020B0604020202020204" pitchFamily="34" charset="0"/>
              <a:buChar char="•"/>
            </a:pPr>
            <a:r>
              <a:rPr lang="en-US" sz="2600" b="1" dirty="0" smtClean="0"/>
              <a:t>Prison Rape Elimination Act (PREA)</a:t>
            </a:r>
          </a:p>
          <a:p>
            <a:pPr marL="342900" indent="-342900">
              <a:buFont typeface="Arial" panose="020B0604020202020204" pitchFamily="34" charset="0"/>
              <a:buChar char="•"/>
            </a:pPr>
            <a:r>
              <a:rPr lang="en-US" sz="2600" dirty="0" smtClean="0"/>
              <a:t>The aim of the Act is to create </a:t>
            </a:r>
            <a:r>
              <a:rPr lang="en-US" sz="2600" b="1" dirty="0" smtClean="0"/>
              <a:t>“zero tolerance” </a:t>
            </a:r>
            <a:r>
              <a:rPr lang="en-US" sz="2600" dirty="0" smtClean="0"/>
              <a:t>for prison rape by using a variety of tools</a:t>
            </a:r>
          </a:p>
          <a:p>
            <a:pPr marL="342900" indent="-342900">
              <a:buFont typeface="Arial" panose="020B0604020202020204" pitchFamily="34" charset="0"/>
              <a:buChar char="•"/>
            </a:pPr>
            <a:r>
              <a:rPr lang="en-US" sz="2600" dirty="0" smtClean="0"/>
              <a:t>PREA passed </a:t>
            </a:r>
            <a:r>
              <a:rPr lang="en-US" sz="2600" b="1" dirty="0" smtClean="0"/>
              <a:t>unanimously</a:t>
            </a:r>
            <a:r>
              <a:rPr lang="en-US" sz="2600" dirty="0" smtClean="0"/>
              <a:t> in both houses of Congress in </a:t>
            </a:r>
            <a:r>
              <a:rPr lang="en-US" sz="2600" b="1" dirty="0" smtClean="0"/>
              <a:t>2003</a:t>
            </a:r>
          </a:p>
          <a:p>
            <a:endParaRPr lang="en-US" dirty="0"/>
          </a:p>
        </p:txBody>
      </p:sp>
    </p:spTree>
    <p:extLst>
      <p:ext uri="{BB962C8B-B14F-4D97-AF65-F5344CB8AC3E}">
        <p14:creationId xmlns:p14="http://schemas.microsoft.com/office/powerpoint/2010/main" val="21559558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effectLst>
                  <a:outerShdw blurRad="38100" dist="38100" dir="2700000" algn="tl">
                    <a:srgbClr val="000000">
                      <a:alpha val="43137"/>
                    </a:srgbClr>
                  </a:outerShdw>
                </a:effectLst>
              </a:rPr>
              <a:t>PREA Purposes</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prstGeom prst="rect">
            <a:avLst/>
          </a:prstGeom>
        </p:spPr>
        <p:txBody>
          <a:bodyPr>
            <a:normAutofit lnSpcReduction="10000"/>
          </a:bodyPr>
          <a:lstStyle/>
          <a:p>
            <a:endParaRPr lang="en-US" dirty="0" smtClean="0"/>
          </a:p>
          <a:p>
            <a:pPr marL="342900" indent="-342900">
              <a:buFont typeface="Arial" panose="020B0604020202020204" pitchFamily="34" charset="0"/>
              <a:buChar char="•"/>
            </a:pPr>
            <a:r>
              <a:rPr lang="en-US" sz="2600" dirty="0" smtClean="0"/>
              <a:t>Establishes zero tolerance policy for the conduct</a:t>
            </a:r>
          </a:p>
          <a:p>
            <a:pPr marL="342900" indent="-342900">
              <a:buFont typeface="Arial" panose="020B0604020202020204" pitchFamily="34" charset="0"/>
              <a:buChar char="•"/>
            </a:pPr>
            <a:r>
              <a:rPr lang="en-US" sz="2600" dirty="0" smtClean="0"/>
              <a:t>Increases accountability of staff who fail to detect, prevent, reduce and punish prison rape</a:t>
            </a:r>
          </a:p>
          <a:p>
            <a:pPr marL="342900" indent="-342900">
              <a:buFont typeface="Arial" panose="020B0604020202020204" pitchFamily="34" charset="0"/>
              <a:buChar char="•"/>
            </a:pPr>
            <a:r>
              <a:rPr lang="en-US" sz="2600" dirty="0" smtClean="0"/>
              <a:t>Makes prevention a top priority in each correctional system</a:t>
            </a:r>
          </a:p>
          <a:p>
            <a:pPr marL="342900" indent="-342900">
              <a:buFont typeface="Arial" panose="020B0604020202020204" pitchFamily="34" charset="0"/>
              <a:buChar char="•"/>
            </a:pPr>
            <a:r>
              <a:rPr lang="en-US" sz="2600" dirty="0" smtClean="0"/>
              <a:t>Protects 8</a:t>
            </a:r>
            <a:r>
              <a:rPr lang="en-US" sz="2600" baseline="30000" dirty="0" smtClean="0"/>
              <a:t>th</a:t>
            </a:r>
            <a:r>
              <a:rPr lang="en-US" sz="2600" dirty="0" smtClean="0"/>
              <a:t> amendment rights of federal, state and local residents</a:t>
            </a:r>
          </a:p>
          <a:p>
            <a:pPr marL="342900" indent="-342900">
              <a:buFont typeface="Arial" panose="020B0604020202020204" pitchFamily="34" charset="0"/>
              <a:buChar char="•"/>
            </a:pPr>
            <a:endParaRPr lang="en-US" sz="2600" dirty="0" smtClean="0"/>
          </a:p>
        </p:txBody>
      </p:sp>
    </p:spTree>
    <p:extLst>
      <p:ext uri="{BB962C8B-B14F-4D97-AF65-F5344CB8AC3E}">
        <p14:creationId xmlns:p14="http://schemas.microsoft.com/office/powerpoint/2010/main" val="5871385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effectLst>
                  <a:outerShdw blurRad="38100" dist="38100" dir="2700000" algn="tl">
                    <a:srgbClr val="000000">
                      <a:alpha val="43137"/>
                    </a:srgbClr>
                  </a:outerShdw>
                </a:effectLst>
              </a:rPr>
              <a:t>PREA Purposes (cont.)</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209800" y="990600"/>
            <a:ext cx="6096000" cy="5333999"/>
          </a:xfrm>
          <a:prstGeom prst="rect">
            <a:avLst/>
          </a:prstGeom>
        </p:spPr>
        <p:txBody>
          <a:bodyPr>
            <a:normAutofit/>
          </a:bodyPr>
          <a:lstStyle/>
          <a:p>
            <a:pPr marL="342900" indent="-342900">
              <a:buFont typeface="Arial" panose="020B0604020202020204" pitchFamily="34" charset="0"/>
              <a:buChar char="•"/>
            </a:pPr>
            <a:endParaRPr lang="en-US" dirty="0" smtClean="0"/>
          </a:p>
          <a:p>
            <a:pPr marL="342900" indent="-342900">
              <a:buFont typeface="Arial" panose="020B0604020202020204" pitchFamily="34" charset="0"/>
              <a:buChar char="•"/>
            </a:pPr>
            <a:r>
              <a:rPr lang="en-US" sz="2600" dirty="0" smtClean="0"/>
              <a:t>Standardize definitions used for collecting data on the incidence of rape</a:t>
            </a:r>
          </a:p>
          <a:p>
            <a:pPr marL="342900" indent="-342900">
              <a:buFont typeface="Arial" panose="020B0604020202020204" pitchFamily="34" charset="0"/>
              <a:buChar char="•"/>
            </a:pPr>
            <a:r>
              <a:rPr lang="en-US" sz="2600" dirty="0" smtClean="0"/>
              <a:t>Increase available data and information on incidence in order to improve management and administration</a:t>
            </a:r>
          </a:p>
          <a:p>
            <a:pPr marL="342900" indent="-342900">
              <a:buFont typeface="Arial" panose="020B0604020202020204" pitchFamily="34" charset="0"/>
              <a:buChar char="•"/>
            </a:pPr>
            <a:r>
              <a:rPr lang="en-US" sz="2600" dirty="0" smtClean="0"/>
              <a:t>Develop and implement national standards for detection, prevention, reduction and punishment</a:t>
            </a:r>
          </a:p>
          <a:p>
            <a:pPr marL="342900" indent="-342900">
              <a:buFont typeface="Arial" panose="020B0604020202020204" pitchFamily="34" charset="0"/>
              <a:buChar char="•"/>
            </a:pPr>
            <a:r>
              <a:rPr lang="en-US" sz="2600" dirty="0" smtClean="0"/>
              <a:t>Establish grant programs to fund PREA compliance</a:t>
            </a:r>
          </a:p>
          <a:p>
            <a:pPr marL="342900" indent="-342900">
              <a:buFont typeface="Arial" panose="020B0604020202020204" pitchFamily="34" charset="0"/>
              <a:buChar char="•"/>
            </a:pPr>
            <a:endParaRPr lang="en-US" sz="2600" dirty="0" smtClean="0"/>
          </a:p>
          <a:p>
            <a:pPr marL="342900" indent="-342900">
              <a:buFont typeface="Arial" panose="020B0604020202020204" pitchFamily="34" charset="0"/>
              <a:buChar char="•"/>
            </a:pPr>
            <a:endParaRPr lang="en-US" sz="2600" dirty="0"/>
          </a:p>
        </p:txBody>
      </p:sp>
    </p:spTree>
    <p:extLst>
      <p:ext uri="{BB962C8B-B14F-4D97-AF65-F5344CB8AC3E}">
        <p14:creationId xmlns:p14="http://schemas.microsoft.com/office/powerpoint/2010/main" val="38786073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effectLst>
                  <a:outerShdw blurRad="38100" dist="38100" dir="2700000" algn="tl">
                    <a:srgbClr val="000000">
                      <a:alpha val="43137"/>
                    </a:srgbClr>
                  </a:outerShdw>
                </a:effectLst>
              </a:rPr>
              <a:t>PREA Standards</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209800" y="990600"/>
            <a:ext cx="6400800" cy="5486399"/>
          </a:xfrm>
          <a:prstGeom prst="rect">
            <a:avLst/>
          </a:prstGeom>
        </p:spPr>
        <p:txBody>
          <a:bodyPr>
            <a:noAutofit/>
          </a:bodyPr>
          <a:lstStyle/>
          <a:p>
            <a:pPr marL="342900" indent="-342900">
              <a:buFont typeface="Arial" panose="020B0604020202020204" pitchFamily="34" charset="0"/>
              <a:buChar char="•"/>
            </a:pPr>
            <a:r>
              <a:rPr lang="en-US" sz="2600" dirty="0"/>
              <a:t>Prevention Planning</a:t>
            </a:r>
          </a:p>
          <a:p>
            <a:pPr marL="342900" indent="-342900">
              <a:buFont typeface="Arial" panose="020B0604020202020204" pitchFamily="34" charset="0"/>
              <a:buChar char="•"/>
            </a:pPr>
            <a:r>
              <a:rPr lang="en-US" sz="2600" dirty="0"/>
              <a:t>Responsive Planning</a:t>
            </a:r>
          </a:p>
          <a:p>
            <a:pPr marL="342900" indent="-342900">
              <a:buFont typeface="Arial" panose="020B0604020202020204" pitchFamily="34" charset="0"/>
              <a:buChar char="•"/>
            </a:pPr>
            <a:r>
              <a:rPr lang="en-US" sz="2600" dirty="0"/>
              <a:t>Training and Education</a:t>
            </a:r>
          </a:p>
          <a:p>
            <a:pPr marL="342900" indent="-342900">
              <a:buFont typeface="Arial" panose="020B0604020202020204" pitchFamily="34" charset="0"/>
              <a:buChar char="•"/>
            </a:pPr>
            <a:r>
              <a:rPr lang="en-US" sz="2600" dirty="0"/>
              <a:t>Screening for Risk of Sexual Victimization and Abusiveness</a:t>
            </a:r>
          </a:p>
          <a:p>
            <a:pPr marL="342900" indent="-342900">
              <a:buFont typeface="Arial" panose="020B0604020202020204" pitchFamily="34" charset="0"/>
              <a:buChar char="•"/>
            </a:pPr>
            <a:r>
              <a:rPr lang="en-US" sz="2600" dirty="0"/>
              <a:t>Reporting</a:t>
            </a:r>
          </a:p>
          <a:p>
            <a:pPr marL="342900" indent="-342900">
              <a:buFont typeface="Arial" panose="020B0604020202020204" pitchFamily="34" charset="0"/>
              <a:buChar char="•"/>
            </a:pPr>
            <a:r>
              <a:rPr lang="en-US" sz="2600" dirty="0"/>
              <a:t>Official Response Following a Resident Report</a:t>
            </a:r>
          </a:p>
          <a:p>
            <a:pPr marL="342900" indent="-342900">
              <a:buFont typeface="Arial" panose="020B0604020202020204" pitchFamily="34" charset="0"/>
              <a:buChar char="•"/>
            </a:pPr>
            <a:r>
              <a:rPr lang="en-US" sz="2600" dirty="0"/>
              <a:t>Investigations</a:t>
            </a:r>
          </a:p>
          <a:p>
            <a:pPr marL="342900" indent="-342900">
              <a:buFont typeface="Arial" panose="020B0604020202020204" pitchFamily="34" charset="0"/>
              <a:buChar char="•"/>
            </a:pPr>
            <a:r>
              <a:rPr lang="en-US" sz="2600" dirty="0"/>
              <a:t>Discipline</a:t>
            </a:r>
          </a:p>
          <a:p>
            <a:pPr marL="342900" indent="-342900">
              <a:buFont typeface="Arial" panose="020B0604020202020204" pitchFamily="34" charset="0"/>
              <a:buChar char="•"/>
            </a:pPr>
            <a:r>
              <a:rPr lang="en-US" sz="2600" dirty="0"/>
              <a:t>Medical and Mental Health Care</a:t>
            </a:r>
          </a:p>
          <a:p>
            <a:pPr marL="342900" indent="-342900">
              <a:buFont typeface="Arial" panose="020B0604020202020204" pitchFamily="34" charset="0"/>
              <a:buChar char="•"/>
            </a:pPr>
            <a:r>
              <a:rPr lang="en-US" sz="2600" dirty="0"/>
              <a:t>Data Collection and Review</a:t>
            </a:r>
          </a:p>
          <a:p>
            <a:endParaRPr lang="en-US" sz="2600" dirty="0"/>
          </a:p>
        </p:txBody>
      </p:sp>
    </p:spTree>
    <p:extLst>
      <p:ext uri="{BB962C8B-B14F-4D97-AF65-F5344CB8AC3E}">
        <p14:creationId xmlns:p14="http://schemas.microsoft.com/office/powerpoint/2010/main" val="27837895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effectLst>
                  <a:outerShdw blurRad="38100" dist="38100" dir="2700000" algn="tl">
                    <a:srgbClr val="000000">
                      <a:alpha val="43137"/>
                    </a:srgbClr>
                  </a:outerShdw>
                </a:effectLst>
              </a:rPr>
              <a:t>Predominant Response to Sexual Abuse</a:t>
            </a:r>
            <a:endParaRPr lang="en-US" sz="28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209800" y="1524000"/>
            <a:ext cx="2971800" cy="3886201"/>
          </a:xfrm>
          <a:prstGeom prst="rect">
            <a:avLst/>
          </a:prstGeom>
        </p:spPr>
        <p:txBody>
          <a:bodyPr/>
          <a:lstStyle/>
          <a:p>
            <a:pPr marL="342900" indent="-342900">
              <a:buFont typeface="Arial" panose="020B0604020202020204" pitchFamily="34" charset="0"/>
              <a:buChar char="•"/>
            </a:pPr>
            <a:endParaRPr lang="en-US" sz="2600" dirty="0" smtClean="0"/>
          </a:p>
          <a:p>
            <a:r>
              <a:rPr lang="en-US" sz="2600" dirty="0" smtClean="0"/>
              <a:t>Staff </a:t>
            </a:r>
            <a:r>
              <a:rPr lang="en-US" sz="2600" dirty="0"/>
              <a:t>sexual abuse or misconduct shrugged off, “There are always a few bad apples”. </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38800" y="1828800"/>
            <a:ext cx="3810000" cy="3810000"/>
          </a:xfrm>
          <a:prstGeom prst="rect">
            <a:avLst/>
          </a:prstGeom>
        </p:spPr>
      </p:pic>
    </p:spTree>
    <p:extLst>
      <p:ext uri="{BB962C8B-B14F-4D97-AF65-F5344CB8AC3E}">
        <p14:creationId xmlns:p14="http://schemas.microsoft.com/office/powerpoint/2010/main" val="40269657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effectLst>
                  <a:outerShdw blurRad="38100" dist="38100" dir="2700000" algn="tl">
                    <a:srgbClr val="000000">
                      <a:alpha val="43137"/>
                    </a:srgbClr>
                  </a:outerShdw>
                </a:effectLst>
              </a:rPr>
              <a:t>Response to Sexual Abuse</a:t>
            </a:r>
            <a:endParaRPr lang="en-US" sz="28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prstGeom prst="rect">
            <a:avLst/>
          </a:prstGeom>
        </p:spPr>
        <p:txBody>
          <a:bodyPr/>
          <a:lstStyle/>
          <a:p>
            <a:pPr marL="342900" indent="-342900">
              <a:buFont typeface="Arial" panose="020B0604020202020204" pitchFamily="34" charset="0"/>
              <a:buChar char="•"/>
            </a:pPr>
            <a:endParaRPr lang="en-US" dirty="0" smtClean="0"/>
          </a:p>
          <a:p>
            <a:r>
              <a:rPr lang="en-US" sz="2600" dirty="0" smtClean="0"/>
              <a:t>Staff mentality about resident-on-resident abuse can sometimes be “They </a:t>
            </a:r>
            <a:r>
              <a:rPr lang="en-US" sz="2600" dirty="0"/>
              <a:t>get what they deserve”, or </a:t>
            </a:r>
            <a:r>
              <a:rPr lang="en-US" sz="2600" dirty="0" smtClean="0"/>
              <a:t>“They </a:t>
            </a:r>
            <a:r>
              <a:rPr lang="en-US" sz="2600" dirty="0"/>
              <a:t>should have thought about this before they did the crime”.</a:t>
            </a:r>
          </a:p>
          <a:p>
            <a:endParaRPr lang="en-US" sz="2600" dirty="0"/>
          </a:p>
        </p:txBody>
      </p:sp>
    </p:spTree>
    <p:extLst>
      <p:ext uri="{BB962C8B-B14F-4D97-AF65-F5344CB8AC3E}">
        <p14:creationId xmlns:p14="http://schemas.microsoft.com/office/powerpoint/2010/main" val="250578023"/>
      </p:ext>
    </p:extLst>
  </p:cSld>
  <p:clrMapOvr>
    <a:masterClrMapping/>
  </p:clrMapOvr>
  <p:timing>
    <p:tnLst>
      <p:par>
        <p:cTn id="1" dur="indefinite" restart="never" nodeType="tmRoot"/>
      </p:par>
    </p:tnLst>
  </p:timing>
</p:sld>
</file>

<file path=ppt/theme/theme1.xml><?xml version="1.0" encoding="utf-8"?>
<a:theme xmlns:a="http://schemas.openxmlformats.org/drawingml/2006/main" name="Teamwork_in_Motion Animated Layout">
  <a:themeElements>
    <a:clrScheme name="Teamwork in Motion">
      <a:dk1>
        <a:sysClr val="windowText" lastClr="000000"/>
      </a:dk1>
      <a:lt1>
        <a:sysClr val="window" lastClr="FFFFFF"/>
      </a:lt1>
      <a:dk2>
        <a:srgbClr val="505050"/>
      </a:dk2>
      <a:lt2>
        <a:srgbClr val="DCE6FC"/>
      </a:lt2>
      <a:accent1>
        <a:srgbClr val="2B467D"/>
      </a:accent1>
      <a:accent2>
        <a:srgbClr val="7D392B"/>
      </a:accent2>
      <a:accent3>
        <a:srgbClr val="805F2B"/>
      </a:accent3>
      <a:accent4>
        <a:srgbClr val="E2CB42"/>
      </a:accent4>
      <a:accent5>
        <a:srgbClr val="4B4B4B"/>
      </a:accent5>
      <a:accent6>
        <a:srgbClr val="000000"/>
      </a:accent6>
      <a:hlink>
        <a:srgbClr val="BFBFBF"/>
      </a:hlink>
      <a:folHlink>
        <a:srgbClr val="595959"/>
      </a:folHlink>
    </a:clrScheme>
    <a:fontScheme name="reflective ball">
      <a:majorFont>
        <a:latin typeface="Franklin Gothic Heavy"/>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amwork_in_Motion  Still Layout">
  <a:themeElements>
    <a:clrScheme name="Teamwork in Motion">
      <a:dk1>
        <a:sysClr val="windowText" lastClr="000000"/>
      </a:dk1>
      <a:lt1>
        <a:sysClr val="window" lastClr="FFFFFF"/>
      </a:lt1>
      <a:dk2>
        <a:srgbClr val="505050"/>
      </a:dk2>
      <a:lt2>
        <a:srgbClr val="DCE6FC"/>
      </a:lt2>
      <a:accent1>
        <a:srgbClr val="2B467D"/>
      </a:accent1>
      <a:accent2>
        <a:srgbClr val="7D392B"/>
      </a:accent2>
      <a:accent3>
        <a:srgbClr val="805F2B"/>
      </a:accent3>
      <a:accent4>
        <a:srgbClr val="E2CB42"/>
      </a:accent4>
      <a:accent5>
        <a:srgbClr val="4B4B4B"/>
      </a:accent5>
      <a:accent6>
        <a:srgbClr val="000000"/>
      </a:accent6>
      <a:hlink>
        <a:srgbClr val="BFBFBF"/>
      </a:hlink>
      <a:folHlink>
        <a:srgbClr val="595959"/>
      </a:folHlink>
    </a:clrScheme>
    <a:fontScheme name="reflective ball">
      <a:majorFont>
        <a:latin typeface="Franklin Gothic Heavy"/>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8698</TotalTime>
  <Words>2132</Words>
  <Application>Microsoft Office PowerPoint</Application>
  <PresentationFormat>On-screen Show (4:3)</PresentationFormat>
  <Paragraphs>186</Paragraphs>
  <Slides>37</Slides>
  <Notes>15</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37</vt:i4>
      </vt:variant>
    </vt:vector>
  </HeadingPairs>
  <TitlesOfParts>
    <vt:vector size="42" baseType="lpstr">
      <vt:lpstr>Arial</vt:lpstr>
      <vt:lpstr>Calibri</vt:lpstr>
      <vt:lpstr>Franklin Gothic Heavy</vt:lpstr>
      <vt:lpstr>Teamwork_in_Motion Animated Layout</vt:lpstr>
      <vt:lpstr>Teamwork_in_Motion  Still Layout</vt:lpstr>
      <vt:lpstr>Prison Rape Elimination Act</vt:lpstr>
      <vt:lpstr>Welcome and Introductions</vt:lpstr>
      <vt:lpstr>Training Objectives</vt:lpstr>
      <vt:lpstr>What is PREA?</vt:lpstr>
      <vt:lpstr>PREA Purposes</vt:lpstr>
      <vt:lpstr>PREA Purposes (cont.)</vt:lpstr>
      <vt:lpstr>PREA Standards</vt:lpstr>
      <vt:lpstr>Predominant Response to Sexual Abuse</vt:lpstr>
      <vt:lpstr>Response to Sexual Abuse</vt:lpstr>
      <vt:lpstr>We Now Know…</vt:lpstr>
      <vt:lpstr>Organizational Culture</vt:lpstr>
      <vt:lpstr>Organizational Culture</vt:lpstr>
      <vt:lpstr>Organizational Culture: Components</vt:lpstr>
      <vt:lpstr>Organizational Culture</vt:lpstr>
      <vt:lpstr>Sexualized Work Environments</vt:lpstr>
      <vt:lpstr>Zero-Tolerance Policy</vt:lpstr>
      <vt:lpstr>Zero-Tolerance</vt:lpstr>
      <vt:lpstr>Oregon Policy</vt:lpstr>
      <vt:lpstr>Examples</vt:lpstr>
      <vt:lpstr>Policy Definitions</vt:lpstr>
      <vt:lpstr>Policy Definitions</vt:lpstr>
      <vt:lpstr>Policy Definitions</vt:lpstr>
      <vt:lpstr>Policy Definitions</vt:lpstr>
      <vt:lpstr>Policy Definitions</vt:lpstr>
      <vt:lpstr>PREA Standard 115.351 and 115.361</vt:lpstr>
      <vt:lpstr>Mandatory Reporter</vt:lpstr>
      <vt:lpstr>Mandatory Reporting</vt:lpstr>
      <vt:lpstr>Activity</vt:lpstr>
      <vt:lpstr>Objective Review</vt:lpstr>
      <vt:lpstr>Questions?</vt:lpstr>
      <vt:lpstr>Standard 115.311</vt:lpstr>
      <vt:lpstr>Standard 115.311 (cont.)</vt:lpstr>
      <vt:lpstr>Standard 115.351 Resident Reporting</vt:lpstr>
      <vt:lpstr>Standard 115.351 Resident Reporting (cont)</vt:lpstr>
      <vt:lpstr>Standard 115.361  Staff and Agency Reporting Duties</vt:lpstr>
      <vt:lpstr>Standard 115.361  Staff and Agency Reporting Duties</vt:lpstr>
      <vt:lpstr>Standard 115.361  Staff and Agency Reporting Duties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PresenterMedia.com</dc:creator>
  <cp:lastModifiedBy>Caleb Asbridge</cp:lastModifiedBy>
  <cp:revision>240</cp:revision>
  <cp:lastPrinted>2014-01-15T11:49:08Z</cp:lastPrinted>
  <dcterms:created xsi:type="dcterms:W3CDTF">2010-10-20T20:28:13Z</dcterms:created>
  <dcterms:modified xsi:type="dcterms:W3CDTF">2014-03-19T17:54:26Z</dcterms:modified>
</cp:coreProperties>
</file>